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5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A300"/>
    <a:srgbClr val="858585"/>
    <a:srgbClr val="FFFFFF"/>
    <a:srgbClr val="006F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5C1BBD-CC0A-42E9-937B-579FB10C9F13}" v="173" dt="2024-05-13T20:09:40.2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5254" autoAdjust="0"/>
  </p:normalViewPr>
  <p:slideViewPr>
    <p:cSldViewPr snapToGrid="0">
      <p:cViewPr varScale="1">
        <p:scale>
          <a:sx n="68" d="100"/>
          <a:sy n="68" d="100"/>
        </p:scale>
        <p:origin x="13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ie L Bond - Outlook" userId="a6e30f513dae4b66" providerId="LiveId" clId="{6B5C1BBD-CC0A-42E9-937B-579FB10C9F13}"/>
    <pc:docChg chg="undo redo custSel addSld delSld modSld modMainMaster">
      <pc:chgData name="Jamie L Bond - Outlook" userId="a6e30f513dae4b66" providerId="LiveId" clId="{6B5C1BBD-CC0A-42E9-937B-579FB10C9F13}" dt="2024-05-13T20:09:57.871" v="5008" actId="478"/>
      <pc:docMkLst>
        <pc:docMk/>
      </pc:docMkLst>
      <pc:sldChg chg="addSp delSp modSp mod">
        <pc:chgData name="Jamie L Bond - Outlook" userId="a6e30f513dae4b66" providerId="LiveId" clId="{6B5C1BBD-CC0A-42E9-937B-579FB10C9F13}" dt="2024-05-13T20:09:57.871" v="5008" actId="478"/>
        <pc:sldMkLst>
          <pc:docMk/>
          <pc:sldMk cId="3222306909" sldId="256"/>
        </pc:sldMkLst>
        <pc:spChg chg="mod">
          <ac:chgData name="Jamie L Bond - Outlook" userId="a6e30f513dae4b66" providerId="LiveId" clId="{6B5C1BBD-CC0A-42E9-937B-579FB10C9F13}" dt="2024-05-13T18:27:58.003" v="430" actId="1076"/>
          <ac:spMkLst>
            <pc:docMk/>
            <pc:sldMk cId="3222306909" sldId="256"/>
            <ac:spMk id="2" creationId="{E329A12A-DB02-A0EC-77F5-1D73C6323F26}"/>
          </ac:spMkLst>
        </pc:spChg>
        <pc:spChg chg="mod">
          <ac:chgData name="Jamie L Bond - Outlook" userId="a6e30f513dae4b66" providerId="LiveId" clId="{6B5C1BBD-CC0A-42E9-937B-579FB10C9F13}" dt="2024-05-13T18:35:40.124" v="561" actId="6549"/>
          <ac:spMkLst>
            <pc:docMk/>
            <pc:sldMk cId="3222306909" sldId="256"/>
            <ac:spMk id="3" creationId="{97B40291-2497-9A25-4376-D070518C8F4B}"/>
          </ac:spMkLst>
        </pc:spChg>
        <pc:spChg chg="add mod ord">
          <ac:chgData name="Jamie L Bond - Outlook" userId="a6e30f513dae4b66" providerId="LiveId" clId="{6B5C1BBD-CC0A-42E9-937B-579FB10C9F13}" dt="2024-05-13T18:26:16.577" v="385" actId="207"/>
          <ac:spMkLst>
            <pc:docMk/>
            <pc:sldMk cId="3222306909" sldId="256"/>
            <ac:spMk id="4" creationId="{7F45DBE0-4A0C-3B06-79E2-CF88900EAB4C}"/>
          </ac:spMkLst>
        </pc:spChg>
        <pc:spChg chg="add mod">
          <ac:chgData name="Jamie L Bond - Outlook" userId="a6e30f513dae4b66" providerId="LiveId" clId="{6B5C1BBD-CC0A-42E9-937B-579FB10C9F13}" dt="2024-05-13T18:32:43.213" v="530"/>
          <ac:spMkLst>
            <pc:docMk/>
            <pc:sldMk cId="3222306909" sldId="256"/>
            <ac:spMk id="6" creationId="{4D954648-0CAF-A9DC-5830-CA2461A7A48A}"/>
          </ac:spMkLst>
        </pc:spChg>
        <pc:spChg chg="add mod">
          <ac:chgData name="Jamie L Bond - Outlook" userId="a6e30f513dae4b66" providerId="LiveId" clId="{6B5C1BBD-CC0A-42E9-937B-579FB10C9F13}" dt="2024-05-13T18:21:46.932" v="345" actId="1076"/>
          <ac:spMkLst>
            <pc:docMk/>
            <pc:sldMk cId="3222306909" sldId="256"/>
            <ac:spMk id="7" creationId="{A1444740-03AD-12BC-EA67-019FC9F1F21F}"/>
          </ac:spMkLst>
        </pc:spChg>
        <pc:spChg chg="del">
          <ac:chgData name="Jamie L Bond - Outlook" userId="a6e30f513dae4b66" providerId="LiveId" clId="{6B5C1BBD-CC0A-42E9-937B-579FB10C9F13}" dt="2024-05-13T19:01:56.679" v="1180" actId="478"/>
          <ac:spMkLst>
            <pc:docMk/>
            <pc:sldMk cId="3222306909" sldId="256"/>
            <ac:spMk id="18" creationId="{C4AD9483-EC56-A97B-737D-205FBB7D4EC3}"/>
          </ac:spMkLst>
        </pc:spChg>
        <pc:spChg chg="del">
          <ac:chgData name="Jamie L Bond - Outlook" userId="a6e30f513dae4b66" providerId="LiveId" clId="{6B5C1BBD-CC0A-42E9-937B-579FB10C9F13}" dt="2024-05-13T20:09:57.871" v="5008" actId="478"/>
          <ac:spMkLst>
            <pc:docMk/>
            <pc:sldMk cId="3222306909" sldId="256"/>
            <ac:spMk id="19" creationId="{B63A9F3A-0A34-D213-EC57-B9E692795ED9}"/>
          </ac:spMkLst>
        </pc:spChg>
        <pc:spChg chg="add mod">
          <ac:chgData name="Jamie L Bond - Outlook" userId="a6e30f513dae4b66" providerId="LiveId" clId="{6B5C1BBD-CC0A-42E9-937B-579FB10C9F13}" dt="2024-05-13T20:09:52.595" v="5007" actId="1076"/>
          <ac:spMkLst>
            <pc:docMk/>
            <pc:sldMk cId="3222306909" sldId="256"/>
            <ac:spMk id="20" creationId="{1E2DA2EE-7F87-286B-81D9-4113D913B7E6}"/>
          </ac:spMkLst>
        </pc:spChg>
        <pc:grpChg chg="add del mod">
          <ac:chgData name="Jamie L Bond - Outlook" userId="a6e30f513dae4b66" providerId="LiveId" clId="{6B5C1BBD-CC0A-42E9-937B-579FB10C9F13}" dt="2024-05-13T18:33:48.734" v="537" actId="478"/>
          <ac:grpSpMkLst>
            <pc:docMk/>
            <pc:sldMk cId="3222306909" sldId="256"/>
            <ac:grpSpMk id="16" creationId="{3A7B0B86-FC20-BEBB-293C-581B0860F0EB}"/>
          </ac:grpSpMkLst>
        </pc:grpChg>
        <pc:grpChg chg="add mod">
          <ac:chgData name="Jamie L Bond - Outlook" userId="a6e30f513dae4b66" providerId="LiveId" clId="{6B5C1BBD-CC0A-42E9-937B-579FB10C9F13}" dt="2024-05-13T18:34:37.870" v="548" actId="1076"/>
          <ac:grpSpMkLst>
            <pc:docMk/>
            <pc:sldMk cId="3222306909" sldId="256"/>
            <ac:grpSpMk id="17" creationId="{96231A26-1323-48E4-A786-1F90CF6A4510}"/>
          </ac:grpSpMkLst>
        </pc:grpChg>
        <pc:picChg chg="add del">
          <ac:chgData name="Jamie L Bond - Outlook" userId="a6e30f513dae4b66" providerId="LiveId" clId="{6B5C1BBD-CC0A-42E9-937B-579FB10C9F13}" dt="2024-05-13T18:23:47.648" v="347" actId="478"/>
          <ac:picMkLst>
            <pc:docMk/>
            <pc:sldMk cId="3222306909" sldId="256"/>
            <ac:picMk id="9" creationId="{ED357507-CEB5-9A1B-CFF5-9592C531CEB8}"/>
          </ac:picMkLst>
        </pc:picChg>
        <pc:picChg chg="add del mod topLvl">
          <ac:chgData name="Jamie L Bond - Outlook" userId="a6e30f513dae4b66" providerId="LiveId" clId="{6B5C1BBD-CC0A-42E9-937B-579FB10C9F13}" dt="2024-05-13T18:33:48.734" v="537" actId="478"/>
          <ac:picMkLst>
            <pc:docMk/>
            <pc:sldMk cId="3222306909" sldId="256"/>
            <ac:picMk id="11" creationId="{47CDD337-C307-E863-532B-CBB8B63B6415}"/>
          </ac:picMkLst>
        </pc:picChg>
        <pc:picChg chg="add mod ord modVis modCrop">
          <ac:chgData name="Jamie L Bond - Outlook" userId="a6e30f513dae4b66" providerId="LiveId" clId="{6B5C1BBD-CC0A-42E9-937B-579FB10C9F13}" dt="2024-05-13T18:53:35.502" v="1026" actId="14429"/>
          <ac:picMkLst>
            <pc:docMk/>
            <pc:sldMk cId="3222306909" sldId="256"/>
            <ac:picMk id="13" creationId="{5FE7D9B4-83A8-F76B-6355-845A37FA2402}"/>
          </ac:picMkLst>
        </pc:picChg>
        <pc:picChg chg="add mod topLvl">
          <ac:chgData name="Jamie L Bond - Outlook" userId="a6e30f513dae4b66" providerId="LiveId" clId="{6B5C1BBD-CC0A-42E9-937B-579FB10C9F13}" dt="2024-05-13T18:34:37.870" v="548" actId="1076"/>
          <ac:picMkLst>
            <pc:docMk/>
            <pc:sldMk cId="3222306909" sldId="256"/>
            <ac:picMk id="1026" creationId="{E31E606C-1D15-3971-0B46-858550949926}"/>
          </ac:picMkLst>
        </pc:picChg>
        <pc:picChg chg="add mod">
          <ac:chgData name="Jamie L Bond - Outlook" userId="a6e30f513dae4b66" providerId="LiveId" clId="{6B5C1BBD-CC0A-42E9-937B-579FB10C9F13}" dt="2024-05-13T18:34:37.870" v="548" actId="1076"/>
          <ac:picMkLst>
            <pc:docMk/>
            <pc:sldMk cId="3222306909" sldId="256"/>
            <ac:picMk id="1030" creationId="{AA710F9F-4AF3-9570-EFF1-A4870A167635}"/>
          </ac:picMkLst>
        </pc:picChg>
        <pc:cxnChg chg="add del mod">
          <ac:chgData name="Jamie L Bond - Outlook" userId="a6e30f513dae4b66" providerId="LiveId" clId="{6B5C1BBD-CC0A-42E9-937B-579FB10C9F13}" dt="2024-05-13T18:29:44.093" v="483" actId="478"/>
          <ac:cxnSpMkLst>
            <pc:docMk/>
            <pc:sldMk cId="3222306909" sldId="256"/>
            <ac:cxnSpMk id="15" creationId="{956B8B03-F6A8-5B20-3B83-9A721DECCFA2}"/>
          </ac:cxnSpMkLst>
        </pc:cxnChg>
      </pc:sldChg>
      <pc:sldChg chg="addSp delSp modSp new mod">
        <pc:chgData name="Jamie L Bond - Outlook" userId="a6e30f513dae4b66" providerId="LiveId" clId="{6B5C1BBD-CC0A-42E9-937B-579FB10C9F13}" dt="2024-05-13T20:08:21.640" v="4988" actId="20577"/>
        <pc:sldMkLst>
          <pc:docMk/>
          <pc:sldMk cId="4165368768" sldId="257"/>
        </pc:sldMkLst>
        <pc:spChg chg="del mod">
          <ac:chgData name="Jamie L Bond - Outlook" userId="a6e30f513dae4b66" providerId="LiveId" clId="{6B5C1BBD-CC0A-42E9-937B-579FB10C9F13}" dt="2024-05-13T18:54:41.790" v="1038" actId="478"/>
          <ac:spMkLst>
            <pc:docMk/>
            <pc:sldMk cId="4165368768" sldId="257"/>
            <ac:spMk id="2" creationId="{434B6BEA-BDB3-F730-99B7-A8DCD991A1F3}"/>
          </ac:spMkLst>
        </pc:spChg>
        <pc:spChg chg="del mod">
          <ac:chgData name="Jamie L Bond - Outlook" userId="a6e30f513dae4b66" providerId="LiveId" clId="{6B5C1BBD-CC0A-42E9-937B-579FB10C9F13}" dt="2024-05-13T18:36:57.999" v="570" actId="931"/>
          <ac:spMkLst>
            <pc:docMk/>
            <pc:sldMk cId="4165368768" sldId="257"/>
            <ac:spMk id="3" creationId="{368EA5CB-3DA0-3983-B0C9-BC5FD26F2E66}"/>
          </ac:spMkLst>
        </pc:spChg>
        <pc:spChg chg="add mod">
          <ac:chgData name="Jamie L Bond - Outlook" userId="a6e30f513dae4b66" providerId="LiveId" clId="{6B5C1BBD-CC0A-42E9-937B-579FB10C9F13}" dt="2024-05-13T18:47:14.099" v="972" actId="403"/>
          <ac:spMkLst>
            <pc:docMk/>
            <pc:sldMk cId="4165368768" sldId="257"/>
            <ac:spMk id="4" creationId="{83F2CEC4-57B1-59FA-BC6F-B9558CAC9114}"/>
          </ac:spMkLst>
        </pc:spChg>
        <pc:spChg chg="add del mod">
          <ac:chgData name="Jamie L Bond - Outlook" userId="a6e30f513dae4b66" providerId="LiveId" clId="{6B5C1BBD-CC0A-42E9-937B-579FB10C9F13}" dt="2024-05-13T18:43:25.823" v="641" actId="3680"/>
          <ac:spMkLst>
            <pc:docMk/>
            <pc:sldMk cId="4165368768" sldId="257"/>
            <ac:spMk id="8" creationId="{3E014DA5-BB76-6C6F-3FB7-6A19E3E37F38}"/>
          </ac:spMkLst>
        </pc:spChg>
        <pc:spChg chg="del mod">
          <ac:chgData name="Jamie L Bond - Outlook" userId="a6e30f513dae4b66" providerId="LiveId" clId="{6B5C1BBD-CC0A-42E9-937B-579FB10C9F13}" dt="2024-05-13T19:00:16.315" v="1171" actId="478"/>
          <ac:spMkLst>
            <pc:docMk/>
            <pc:sldMk cId="4165368768" sldId="257"/>
            <ac:spMk id="9" creationId="{AF8A5D3F-0C76-C9CA-A23A-4E47C2E5D590}"/>
          </ac:spMkLst>
        </pc:spChg>
        <pc:spChg chg="mod">
          <ac:chgData name="Jamie L Bond - Outlook" userId="a6e30f513dae4b66" providerId="LiveId" clId="{6B5C1BBD-CC0A-42E9-937B-579FB10C9F13}" dt="2024-05-13T19:02:56.844" v="1197" actId="1038"/>
          <ac:spMkLst>
            <pc:docMk/>
            <pc:sldMk cId="4165368768" sldId="257"/>
            <ac:spMk id="10" creationId="{1DF2892B-28F0-7627-9924-0A3649614BF2}"/>
          </ac:spMkLst>
        </pc:spChg>
        <pc:spChg chg="mod">
          <ac:chgData name="Jamie L Bond - Outlook" userId="a6e30f513dae4b66" providerId="LiveId" clId="{6B5C1BBD-CC0A-42E9-937B-579FB10C9F13}" dt="2024-05-13T18:41:58.912" v="612" actId="207"/>
          <ac:spMkLst>
            <pc:docMk/>
            <pc:sldMk cId="4165368768" sldId="257"/>
            <ac:spMk id="11" creationId="{9F9539A8-7FB1-FA90-F756-569C3E429EC5}"/>
          </ac:spMkLst>
        </pc:spChg>
        <pc:spChg chg="add del mod">
          <ac:chgData name="Jamie L Bond - Outlook" userId="a6e30f513dae4b66" providerId="LiveId" clId="{6B5C1BBD-CC0A-42E9-937B-579FB10C9F13}" dt="2024-05-13T18:47:56.767" v="977" actId="478"/>
          <ac:spMkLst>
            <pc:docMk/>
            <pc:sldMk cId="4165368768" sldId="257"/>
            <ac:spMk id="12" creationId="{B3F35BF6-45E6-C467-38EE-A6E0B9D7D56C}"/>
          </ac:spMkLst>
        </pc:spChg>
        <pc:spChg chg="add del mod ord">
          <ac:chgData name="Jamie L Bond - Outlook" userId="a6e30f513dae4b66" providerId="LiveId" clId="{6B5C1BBD-CC0A-42E9-937B-579FB10C9F13}" dt="2024-05-13T19:02:42.923" v="1194" actId="478"/>
          <ac:spMkLst>
            <pc:docMk/>
            <pc:sldMk cId="4165368768" sldId="257"/>
            <ac:spMk id="21" creationId="{0D8EFA15-5028-B9EC-33D5-2BDA02C78BD2}"/>
          </ac:spMkLst>
        </pc:spChg>
        <pc:spChg chg="add mod ord">
          <ac:chgData name="Jamie L Bond - Outlook" userId="a6e30f513dae4b66" providerId="LiveId" clId="{6B5C1BBD-CC0A-42E9-937B-579FB10C9F13}" dt="2024-05-13T19:28:16.575" v="2101" actId="20577"/>
          <ac:spMkLst>
            <pc:docMk/>
            <pc:sldMk cId="4165368768" sldId="257"/>
            <ac:spMk id="23" creationId="{77E50793-C284-2CFF-834B-8DE7255423BB}"/>
          </ac:spMkLst>
        </pc:spChg>
        <pc:spChg chg="add mod">
          <ac:chgData name="Jamie L Bond - Outlook" userId="a6e30f513dae4b66" providerId="LiveId" clId="{6B5C1BBD-CC0A-42E9-937B-579FB10C9F13}" dt="2024-05-13T19:27:22.482" v="2061" actId="14100"/>
          <ac:spMkLst>
            <pc:docMk/>
            <pc:sldMk cId="4165368768" sldId="257"/>
            <ac:spMk id="24" creationId="{38498BA5-18C4-FF1F-95A9-1489BAB02B82}"/>
          </ac:spMkLst>
        </pc:spChg>
        <pc:spChg chg="add mod">
          <ac:chgData name="Jamie L Bond - Outlook" userId="a6e30f513dae4b66" providerId="LiveId" clId="{6B5C1BBD-CC0A-42E9-937B-579FB10C9F13}" dt="2024-05-13T19:27:29.179" v="2081" actId="207"/>
          <ac:spMkLst>
            <pc:docMk/>
            <pc:sldMk cId="4165368768" sldId="257"/>
            <ac:spMk id="25" creationId="{00FFF05A-DC7D-E1F0-FEAD-236F3E2146D0}"/>
          </ac:spMkLst>
        </pc:spChg>
        <pc:spChg chg="add mod">
          <ac:chgData name="Jamie L Bond - Outlook" userId="a6e30f513dae4b66" providerId="LiveId" clId="{6B5C1BBD-CC0A-42E9-937B-579FB10C9F13}" dt="2024-05-13T19:29:40.130" v="2150" actId="1076"/>
          <ac:spMkLst>
            <pc:docMk/>
            <pc:sldMk cId="4165368768" sldId="257"/>
            <ac:spMk id="26" creationId="{989F1579-665A-DCC9-185A-8AC52DE436F1}"/>
          </ac:spMkLst>
        </pc:spChg>
        <pc:grpChg chg="add del mod">
          <ac:chgData name="Jamie L Bond - Outlook" userId="a6e30f513dae4b66" providerId="LiveId" clId="{6B5C1BBD-CC0A-42E9-937B-579FB10C9F13}" dt="2024-05-13T18:50:39.321" v="1006" actId="478"/>
          <ac:grpSpMkLst>
            <pc:docMk/>
            <pc:sldMk cId="4165368768" sldId="257"/>
            <ac:grpSpMk id="14" creationId="{48EDAF63-6258-D98A-EC71-4F232A957D00}"/>
          </ac:grpSpMkLst>
        </pc:grpChg>
        <pc:grpChg chg="add mod">
          <ac:chgData name="Jamie L Bond - Outlook" userId="a6e30f513dae4b66" providerId="LiveId" clId="{6B5C1BBD-CC0A-42E9-937B-579FB10C9F13}" dt="2024-05-13T18:53:39.242" v="1027"/>
          <ac:grpSpMkLst>
            <pc:docMk/>
            <pc:sldMk cId="4165368768" sldId="257"/>
            <ac:grpSpMk id="17" creationId="{D7DF4D96-462A-617F-EC73-B25E54198A22}"/>
          </ac:grpSpMkLst>
        </pc:grpChg>
        <pc:graphicFrameChg chg="add mod ord modGraphic">
          <ac:chgData name="Jamie L Bond - Outlook" userId="a6e30f513dae4b66" providerId="LiveId" clId="{6B5C1BBD-CC0A-42E9-937B-579FB10C9F13}" dt="2024-05-13T20:08:21.640" v="4988" actId="20577"/>
          <ac:graphicFrameMkLst>
            <pc:docMk/>
            <pc:sldMk cId="4165368768" sldId="257"/>
            <ac:graphicFrameMk id="13" creationId="{F8C8E940-B712-4D86-578A-0281DE80A72C}"/>
          </ac:graphicFrameMkLst>
        </pc:graphicFrameChg>
        <pc:picChg chg="add del mod">
          <ac:chgData name="Jamie L Bond - Outlook" userId="a6e30f513dae4b66" providerId="LiveId" clId="{6B5C1BBD-CC0A-42E9-937B-579FB10C9F13}" dt="2024-05-13T18:37:19.563" v="576" actId="478"/>
          <ac:picMkLst>
            <pc:docMk/>
            <pc:sldMk cId="4165368768" sldId="257"/>
            <ac:picMk id="6" creationId="{2B4E60B5-3561-03D6-E0C0-B58CB4F86BF4}"/>
          </ac:picMkLst>
        </pc:picChg>
        <pc:picChg chg="mod">
          <ac:chgData name="Jamie L Bond - Outlook" userId="a6e30f513dae4b66" providerId="LiveId" clId="{6B5C1BBD-CC0A-42E9-937B-579FB10C9F13}" dt="2024-05-13T18:50:36.999" v="1005" actId="1076"/>
          <ac:picMkLst>
            <pc:docMk/>
            <pc:sldMk cId="4165368768" sldId="257"/>
            <ac:picMk id="15" creationId="{998435C5-8D7B-22B3-1AD4-DF063304F830}"/>
          </ac:picMkLst>
        </pc:picChg>
        <pc:picChg chg="mod">
          <ac:chgData name="Jamie L Bond - Outlook" userId="a6e30f513dae4b66" providerId="LiveId" clId="{6B5C1BBD-CC0A-42E9-937B-579FB10C9F13}" dt="2024-05-13T18:50:36.999" v="1005" actId="1076"/>
          <ac:picMkLst>
            <pc:docMk/>
            <pc:sldMk cId="4165368768" sldId="257"/>
            <ac:picMk id="16" creationId="{A9155601-507D-09DB-8F4D-BAEC026A71F6}"/>
          </ac:picMkLst>
        </pc:picChg>
        <pc:picChg chg="mod">
          <ac:chgData name="Jamie L Bond - Outlook" userId="a6e30f513dae4b66" providerId="LiveId" clId="{6B5C1BBD-CC0A-42E9-937B-579FB10C9F13}" dt="2024-05-13T18:53:39.242" v="1027"/>
          <ac:picMkLst>
            <pc:docMk/>
            <pc:sldMk cId="4165368768" sldId="257"/>
            <ac:picMk id="18" creationId="{7DE0C4C5-B748-2E17-C7D3-3B78F458A4F4}"/>
          </ac:picMkLst>
        </pc:picChg>
        <pc:picChg chg="mod">
          <ac:chgData name="Jamie L Bond - Outlook" userId="a6e30f513dae4b66" providerId="LiveId" clId="{6B5C1BBD-CC0A-42E9-937B-579FB10C9F13}" dt="2024-05-13T18:53:39.242" v="1027"/>
          <ac:picMkLst>
            <pc:docMk/>
            <pc:sldMk cId="4165368768" sldId="257"/>
            <ac:picMk id="19" creationId="{750439E7-A8C6-C640-809C-DB5E417B5A8C}"/>
          </ac:picMkLst>
        </pc:picChg>
        <pc:picChg chg="add mod ord modCrop">
          <ac:chgData name="Jamie L Bond - Outlook" userId="a6e30f513dae4b66" providerId="LiveId" clId="{6B5C1BBD-CC0A-42E9-937B-579FB10C9F13}" dt="2024-05-13T18:54:24.797" v="1033" actId="167"/>
          <ac:picMkLst>
            <pc:docMk/>
            <pc:sldMk cId="4165368768" sldId="257"/>
            <ac:picMk id="20" creationId="{90DA53ED-646E-5DC7-18C8-8C4289E67857}"/>
          </ac:picMkLst>
        </pc:picChg>
      </pc:sldChg>
      <pc:sldChg chg="addSp delSp modSp new del mod">
        <pc:chgData name="Jamie L Bond - Outlook" userId="a6e30f513dae4b66" providerId="LiveId" clId="{6B5C1BBD-CC0A-42E9-937B-579FB10C9F13}" dt="2024-05-13T19:00:31.113" v="1173" actId="47"/>
        <pc:sldMkLst>
          <pc:docMk/>
          <pc:sldMk cId="35284643" sldId="258"/>
        </pc:sldMkLst>
        <pc:spChg chg="mod">
          <ac:chgData name="Jamie L Bond - Outlook" userId="a6e30f513dae4b66" providerId="LiveId" clId="{6B5C1BBD-CC0A-42E9-937B-579FB10C9F13}" dt="2024-05-13T18:51:46.349" v="1018" actId="27636"/>
          <ac:spMkLst>
            <pc:docMk/>
            <pc:sldMk cId="35284643" sldId="258"/>
            <ac:spMk id="2" creationId="{8ED41AAB-F8A0-3361-F5F6-9EA0F8CAAA87}"/>
          </ac:spMkLst>
        </pc:spChg>
        <pc:spChg chg="del mod">
          <ac:chgData name="Jamie L Bond - Outlook" userId="a6e30f513dae4b66" providerId="LiveId" clId="{6B5C1BBD-CC0A-42E9-937B-579FB10C9F13}" dt="2024-05-13T19:00:27.187" v="1172" actId="478"/>
          <ac:spMkLst>
            <pc:docMk/>
            <pc:sldMk cId="35284643" sldId="258"/>
            <ac:spMk id="4" creationId="{D060BA5A-02A3-5861-476E-D2312F83E755}"/>
          </ac:spMkLst>
        </pc:spChg>
        <pc:grpChg chg="add del mod">
          <ac:chgData name="Jamie L Bond - Outlook" userId="a6e30f513dae4b66" providerId="LiveId" clId="{6B5C1BBD-CC0A-42E9-937B-579FB10C9F13}" dt="2024-05-13T18:56:47.964" v="1139" actId="21"/>
          <ac:grpSpMkLst>
            <pc:docMk/>
            <pc:sldMk cId="35284643" sldId="258"/>
            <ac:grpSpMk id="7" creationId="{805A2625-3CCC-A070-948B-7DD19A89C08F}"/>
          </ac:grpSpMkLst>
        </pc:grpChg>
        <pc:picChg chg="mod">
          <ac:chgData name="Jamie L Bond - Outlook" userId="a6e30f513dae4b66" providerId="LiveId" clId="{6B5C1BBD-CC0A-42E9-937B-579FB10C9F13}" dt="2024-05-13T18:56:41.141" v="1138" actId="1076"/>
          <ac:picMkLst>
            <pc:docMk/>
            <pc:sldMk cId="35284643" sldId="258"/>
            <ac:picMk id="8" creationId="{A8F37A66-F70B-9ABD-AF84-D9AE2D71A74F}"/>
          </ac:picMkLst>
        </pc:picChg>
        <pc:picChg chg="mod">
          <ac:chgData name="Jamie L Bond - Outlook" userId="a6e30f513dae4b66" providerId="LiveId" clId="{6B5C1BBD-CC0A-42E9-937B-579FB10C9F13}" dt="2024-05-13T18:56:41.141" v="1138" actId="1076"/>
          <ac:picMkLst>
            <pc:docMk/>
            <pc:sldMk cId="35284643" sldId="258"/>
            <ac:picMk id="9" creationId="{AF8A2820-94F6-2C30-7857-0324CFCECB5E}"/>
          </ac:picMkLst>
        </pc:picChg>
      </pc:sldChg>
      <pc:sldChg chg="addSp delSp modSp new mod">
        <pc:chgData name="Jamie L Bond - Outlook" userId="a6e30f513dae4b66" providerId="LiveId" clId="{6B5C1BBD-CC0A-42E9-937B-579FB10C9F13}" dt="2024-05-13T20:02:36.638" v="4786" actId="207"/>
        <pc:sldMkLst>
          <pc:docMk/>
          <pc:sldMk cId="77608649" sldId="258"/>
        </pc:sldMkLst>
        <pc:spChg chg="mod">
          <ac:chgData name="Jamie L Bond - Outlook" userId="a6e30f513dae4b66" providerId="LiveId" clId="{6B5C1BBD-CC0A-42E9-937B-579FB10C9F13}" dt="2024-05-13T19:03:24.589" v="1214" actId="20577"/>
          <ac:spMkLst>
            <pc:docMk/>
            <pc:sldMk cId="77608649" sldId="258"/>
            <ac:spMk id="2" creationId="{75DB962D-3C3A-E2EA-9CB7-444219198392}"/>
          </ac:spMkLst>
        </pc:spChg>
        <pc:spChg chg="mod">
          <ac:chgData name="Jamie L Bond - Outlook" userId="a6e30f513dae4b66" providerId="LiveId" clId="{6B5C1BBD-CC0A-42E9-937B-579FB10C9F13}" dt="2024-05-13T20:01:11.765" v="4638" actId="14100"/>
          <ac:spMkLst>
            <pc:docMk/>
            <pc:sldMk cId="77608649" sldId="258"/>
            <ac:spMk id="3" creationId="{B7297DAB-FF85-EDDC-2BF4-F25386AEABC3}"/>
          </ac:spMkLst>
        </pc:spChg>
        <pc:spChg chg="del">
          <ac:chgData name="Jamie L Bond - Outlook" userId="a6e30f513dae4b66" providerId="LiveId" clId="{6B5C1BBD-CC0A-42E9-937B-579FB10C9F13}" dt="2024-05-13T19:00:42.467" v="1175" actId="478"/>
          <ac:spMkLst>
            <pc:docMk/>
            <pc:sldMk cId="77608649" sldId="258"/>
            <ac:spMk id="4" creationId="{852D7A70-93D5-F2E5-BCCB-57089F5120F3}"/>
          </ac:spMkLst>
        </pc:spChg>
        <pc:spChg chg="add mod">
          <ac:chgData name="Jamie L Bond - Outlook" userId="a6e30f513dae4b66" providerId="LiveId" clId="{6B5C1BBD-CC0A-42E9-937B-579FB10C9F13}" dt="2024-05-13T19:06:18.688" v="1329" actId="14100"/>
          <ac:spMkLst>
            <pc:docMk/>
            <pc:sldMk cId="77608649" sldId="258"/>
            <ac:spMk id="8" creationId="{5E290EFF-089F-B3EF-A075-224E4D7FBA8D}"/>
          </ac:spMkLst>
        </pc:spChg>
        <pc:spChg chg="add mod">
          <ac:chgData name="Jamie L Bond - Outlook" userId="a6e30f513dae4b66" providerId="LiveId" clId="{6B5C1BBD-CC0A-42E9-937B-579FB10C9F13}" dt="2024-05-13T20:02:36.638" v="4786" actId="207"/>
          <ac:spMkLst>
            <pc:docMk/>
            <pc:sldMk cId="77608649" sldId="258"/>
            <ac:spMk id="9" creationId="{1A2357F0-E33A-1275-1BA3-8112DCBB22E0}"/>
          </ac:spMkLst>
        </pc:spChg>
      </pc:sldChg>
      <pc:sldChg chg="add del">
        <pc:chgData name="Jamie L Bond - Outlook" userId="a6e30f513dae4b66" providerId="LiveId" clId="{6B5C1BBD-CC0A-42E9-937B-579FB10C9F13}" dt="2024-05-13T18:50:19.202" v="1003" actId="2890"/>
        <pc:sldMkLst>
          <pc:docMk/>
          <pc:sldMk cId="3840981375" sldId="258"/>
        </pc:sldMkLst>
      </pc:sldChg>
      <pc:sldChg chg="addSp modSp add mod modNotesTx">
        <pc:chgData name="Jamie L Bond - Outlook" userId="a6e30f513dae4b66" providerId="LiveId" clId="{6B5C1BBD-CC0A-42E9-937B-579FB10C9F13}" dt="2024-05-13T20:07:23.551" v="4971"/>
        <pc:sldMkLst>
          <pc:docMk/>
          <pc:sldMk cId="69780227" sldId="259"/>
        </pc:sldMkLst>
        <pc:spChg chg="mod">
          <ac:chgData name="Jamie L Bond - Outlook" userId="a6e30f513dae4b66" providerId="LiveId" clId="{6B5C1BBD-CC0A-42E9-937B-579FB10C9F13}" dt="2024-05-13T19:03:43.726" v="1235" actId="20577"/>
          <ac:spMkLst>
            <pc:docMk/>
            <pc:sldMk cId="69780227" sldId="259"/>
            <ac:spMk id="2" creationId="{75DB962D-3C3A-E2EA-9CB7-444219198392}"/>
          </ac:spMkLst>
        </pc:spChg>
        <pc:spChg chg="add mod">
          <ac:chgData name="Jamie L Bond - Outlook" userId="a6e30f513dae4b66" providerId="LiveId" clId="{6B5C1BBD-CC0A-42E9-937B-579FB10C9F13}" dt="2024-05-13T19:06:12.398" v="1326" actId="14100"/>
          <ac:spMkLst>
            <pc:docMk/>
            <pc:sldMk cId="69780227" sldId="259"/>
            <ac:spMk id="4" creationId="{2DED52CA-F939-5902-112B-E48DBED51750}"/>
          </ac:spMkLst>
        </pc:spChg>
      </pc:sldChg>
      <pc:sldChg chg="addSp modSp add mod modNotesTx">
        <pc:chgData name="Jamie L Bond - Outlook" userId="a6e30f513dae4b66" providerId="LiveId" clId="{6B5C1BBD-CC0A-42E9-937B-579FB10C9F13}" dt="2024-05-13T20:07:32.533" v="4972"/>
        <pc:sldMkLst>
          <pc:docMk/>
          <pc:sldMk cId="1964789708" sldId="260"/>
        </pc:sldMkLst>
        <pc:spChg chg="mod">
          <ac:chgData name="Jamie L Bond - Outlook" userId="a6e30f513dae4b66" providerId="LiveId" clId="{6B5C1BBD-CC0A-42E9-937B-579FB10C9F13}" dt="2024-05-13T19:04:02.743" v="1251" actId="20577"/>
          <ac:spMkLst>
            <pc:docMk/>
            <pc:sldMk cId="1964789708" sldId="260"/>
            <ac:spMk id="2" creationId="{75DB962D-3C3A-E2EA-9CB7-444219198392}"/>
          </ac:spMkLst>
        </pc:spChg>
        <pc:spChg chg="add mod">
          <ac:chgData name="Jamie L Bond - Outlook" userId="a6e30f513dae4b66" providerId="LiveId" clId="{6B5C1BBD-CC0A-42E9-937B-579FB10C9F13}" dt="2024-05-13T19:06:23.705" v="1334" actId="14100"/>
          <ac:spMkLst>
            <pc:docMk/>
            <pc:sldMk cId="1964789708" sldId="260"/>
            <ac:spMk id="4" creationId="{1078932D-9689-8D5F-F146-2CAE6F3FFE2E}"/>
          </ac:spMkLst>
        </pc:spChg>
      </pc:sldChg>
      <pc:sldChg chg="addSp modSp add mod">
        <pc:chgData name="Jamie L Bond - Outlook" userId="a6e30f513dae4b66" providerId="LiveId" clId="{6B5C1BBD-CC0A-42E9-937B-579FB10C9F13}" dt="2024-05-13T19:07:07.244" v="1347" actId="20577"/>
        <pc:sldMkLst>
          <pc:docMk/>
          <pc:sldMk cId="3319624757" sldId="261"/>
        </pc:sldMkLst>
        <pc:spChg chg="mod">
          <ac:chgData name="Jamie L Bond - Outlook" userId="a6e30f513dae4b66" providerId="LiveId" clId="{6B5C1BBD-CC0A-42E9-937B-579FB10C9F13}" dt="2024-05-13T19:04:12.208" v="1271" actId="20577"/>
          <ac:spMkLst>
            <pc:docMk/>
            <pc:sldMk cId="3319624757" sldId="261"/>
            <ac:spMk id="2" creationId="{75DB962D-3C3A-E2EA-9CB7-444219198392}"/>
          </ac:spMkLst>
        </pc:spChg>
        <pc:spChg chg="add mod">
          <ac:chgData name="Jamie L Bond - Outlook" userId="a6e30f513dae4b66" providerId="LiveId" clId="{6B5C1BBD-CC0A-42E9-937B-579FB10C9F13}" dt="2024-05-13T19:07:07.244" v="1347" actId="20577"/>
          <ac:spMkLst>
            <pc:docMk/>
            <pc:sldMk cId="3319624757" sldId="261"/>
            <ac:spMk id="4" creationId="{A8CEC134-67AA-7273-24EF-D6C411ADE5D2}"/>
          </ac:spMkLst>
        </pc:spChg>
      </pc:sldChg>
      <pc:sldChg chg="addSp modSp new mod">
        <pc:chgData name="Jamie L Bond - Outlook" userId="a6e30f513dae4b66" providerId="LiveId" clId="{6B5C1BBD-CC0A-42E9-937B-579FB10C9F13}" dt="2024-05-13T19:09:03.963" v="1355" actId="1076"/>
        <pc:sldMkLst>
          <pc:docMk/>
          <pc:sldMk cId="137034060" sldId="262"/>
        </pc:sldMkLst>
        <pc:spChg chg="mod">
          <ac:chgData name="Jamie L Bond - Outlook" userId="a6e30f513dae4b66" providerId="LiveId" clId="{6B5C1BBD-CC0A-42E9-937B-579FB10C9F13}" dt="2024-05-13T19:04:30.801" v="1302" actId="20577"/>
          <ac:spMkLst>
            <pc:docMk/>
            <pc:sldMk cId="137034060" sldId="262"/>
            <ac:spMk id="2" creationId="{7C6500D4-902C-A8FA-4A59-0DED21AB2E65}"/>
          </ac:spMkLst>
        </pc:spChg>
        <pc:spChg chg="add mod">
          <ac:chgData name="Jamie L Bond - Outlook" userId="a6e30f513dae4b66" providerId="LiveId" clId="{6B5C1BBD-CC0A-42E9-937B-579FB10C9F13}" dt="2024-05-13T19:07:23.584" v="1348"/>
          <ac:spMkLst>
            <pc:docMk/>
            <pc:sldMk cId="137034060" sldId="262"/>
            <ac:spMk id="6" creationId="{233CB704-7BBF-4351-5B2C-2C448F4C669E}"/>
          </ac:spMkLst>
        </pc:spChg>
        <pc:picChg chg="add mod">
          <ac:chgData name="Jamie L Bond - Outlook" userId="a6e30f513dae4b66" providerId="LiveId" clId="{6B5C1BBD-CC0A-42E9-937B-579FB10C9F13}" dt="2024-05-13T19:09:03.963" v="1355" actId="1076"/>
          <ac:picMkLst>
            <pc:docMk/>
            <pc:sldMk cId="137034060" sldId="262"/>
            <ac:picMk id="8" creationId="{1D2B6690-D478-7EBA-7DB0-6864B7EEC39F}"/>
          </ac:picMkLst>
        </pc:picChg>
        <pc:picChg chg="add mod">
          <ac:chgData name="Jamie L Bond - Outlook" userId="a6e30f513dae4b66" providerId="LiveId" clId="{6B5C1BBD-CC0A-42E9-937B-579FB10C9F13}" dt="2024-05-13T19:09:02.254" v="1354" actId="1076"/>
          <ac:picMkLst>
            <pc:docMk/>
            <pc:sldMk cId="137034060" sldId="262"/>
            <ac:picMk id="10" creationId="{4FA4FFBF-A8AE-DE92-6261-6C18DF0E0FD9}"/>
          </ac:picMkLst>
        </pc:picChg>
      </pc:sldChg>
      <pc:sldChg chg="addSp delSp modSp add mod modNotesTx">
        <pc:chgData name="Jamie L Bond - Outlook" userId="a6e30f513dae4b66" providerId="LiveId" clId="{6B5C1BBD-CC0A-42E9-937B-579FB10C9F13}" dt="2024-05-13T19:19:06.774" v="1768" actId="20577"/>
        <pc:sldMkLst>
          <pc:docMk/>
          <pc:sldMk cId="2808672513" sldId="263"/>
        </pc:sldMkLst>
        <pc:spChg chg="mod">
          <ac:chgData name="Jamie L Bond - Outlook" userId="a6e30f513dae4b66" providerId="LiveId" clId="{6B5C1BBD-CC0A-42E9-937B-579FB10C9F13}" dt="2024-05-13T19:10:47.136" v="1409" actId="20577"/>
          <ac:spMkLst>
            <pc:docMk/>
            <pc:sldMk cId="2808672513" sldId="263"/>
            <ac:spMk id="2" creationId="{7C6500D4-902C-A8FA-4A59-0DED21AB2E65}"/>
          </ac:spMkLst>
        </pc:spChg>
        <pc:spChg chg="mod">
          <ac:chgData name="Jamie L Bond - Outlook" userId="a6e30f513dae4b66" providerId="LiveId" clId="{6B5C1BBD-CC0A-42E9-937B-579FB10C9F13}" dt="2024-05-13T19:19:06.774" v="1768" actId="20577"/>
          <ac:spMkLst>
            <pc:docMk/>
            <pc:sldMk cId="2808672513" sldId="263"/>
            <ac:spMk id="3" creationId="{AA25EF9F-7F5C-2B6F-12ED-B364E349C048}"/>
          </ac:spMkLst>
        </pc:spChg>
        <pc:spChg chg="del">
          <ac:chgData name="Jamie L Bond - Outlook" userId="a6e30f513dae4b66" providerId="LiveId" clId="{6B5C1BBD-CC0A-42E9-937B-579FB10C9F13}" dt="2024-05-13T19:10:55.665" v="1412" actId="478"/>
          <ac:spMkLst>
            <pc:docMk/>
            <pc:sldMk cId="2808672513" sldId="263"/>
            <ac:spMk id="6" creationId="{233CB704-7BBF-4351-5B2C-2C448F4C669E}"/>
          </ac:spMkLst>
        </pc:spChg>
        <pc:spChg chg="add mod">
          <ac:chgData name="Jamie L Bond - Outlook" userId="a6e30f513dae4b66" providerId="LiveId" clId="{6B5C1BBD-CC0A-42E9-937B-579FB10C9F13}" dt="2024-05-13T19:11:12.784" v="1414"/>
          <ac:spMkLst>
            <pc:docMk/>
            <pc:sldMk cId="2808672513" sldId="263"/>
            <ac:spMk id="9" creationId="{2B7E0B3F-A98D-576F-1EBC-8773D845DAEF}"/>
          </ac:spMkLst>
        </pc:spChg>
        <pc:picChg chg="add mod">
          <ac:chgData name="Jamie L Bond - Outlook" userId="a6e30f513dae4b66" providerId="LiveId" clId="{6B5C1BBD-CC0A-42E9-937B-579FB10C9F13}" dt="2024-05-13T19:11:12.784" v="1414"/>
          <ac:picMkLst>
            <pc:docMk/>
            <pc:sldMk cId="2808672513" sldId="263"/>
            <ac:picMk id="7" creationId="{CC368107-43DA-010D-9B98-F6944AA00FBF}"/>
          </ac:picMkLst>
        </pc:picChg>
        <pc:picChg chg="del">
          <ac:chgData name="Jamie L Bond - Outlook" userId="a6e30f513dae4b66" providerId="LiveId" clId="{6B5C1BBD-CC0A-42E9-937B-579FB10C9F13}" dt="2024-05-13T19:10:50.585" v="1411" actId="478"/>
          <ac:picMkLst>
            <pc:docMk/>
            <pc:sldMk cId="2808672513" sldId="263"/>
            <ac:picMk id="8" creationId="{1D2B6690-D478-7EBA-7DB0-6864B7EEC39F}"/>
          </ac:picMkLst>
        </pc:picChg>
        <pc:picChg chg="del">
          <ac:chgData name="Jamie L Bond - Outlook" userId="a6e30f513dae4b66" providerId="LiveId" clId="{6B5C1BBD-CC0A-42E9-937B-579FB10C9F13}" dt="2024-05-13T19:10:49.951" v="1410" actId="478"/>
          <ac:picMkLst>
            <pc:docMk/>
            <pc:sldMk cId="2808672513" sldId="263"/>
            <ac:picMk id="10" creationId="{4FA4FFBF-A8AE-DE92-6261-6C18DF0E0FD9}"/>
          </ac:picMkLst>
        </pc:picChg>
      </pc:sldChg>
      <pc:sldChg chg="new del">
        <pc:chgData name="Jamie L Bond - Outlook" userId="a6e30f513dae4b66" providerId="LiveId" clId="{6B5C1BBD-CC0A-42E9-937B-579FB10C9F13}" dt="2024-05-13T19:04:36.960" v="1303" actId="47"/>
        <pc:sldMkLst>
          <pc:docMk/>
          <pc:sldMk cId="4199596299" sldId="263"/>
        </pc:sldMkLst>
      </pc:sldChg>
      <pc:sldChg chg="addSp delSp modSp add mod">
        <pc:chgData name="Jamie L Bond - Outlook" userId="a6e30f513dae4b66" providerId="LiveId" clId="{6B5C1BBD-CC0A-42E9-937B-579FB10C9F13}" dt="2024-05-13T20:06:55.653" v="4970" actId="14100"/>
        <pc:sldMkLst>
          <pc:docMk/>
          <pc:sldMk cId="2454714051" sldId="264"/>
        </pc:sldMkLst>
        <pc:spChg chg="mod">
          <ac:chgData name="Jamie L Bond - Outlook" userId="a6e30f513dae4b66" providerId="LiveId" clId="{6B5C1BBD-CC0A-42E9-937B-579FB10C9F13}" dt="2024-05-13T20:02:52.508" v="4805" actId="20577"/>
          <ac:spMkLst>
            <pc:docMk/>
            <pc:sldMk cId="2454714051" sldId="264"/>
            <ac:spMk id="2" creationId="{75DB962D-3C3A-E2EA-9CB7-444219198392}"/>
          </ac:spMkLst>
        </pc:spChg>
        <pc:spChg chg="del">
          <ac:chgData name="Jamie L Bond - Outlook" userId="a6e30f513dae4b66" providerId="LiveId" clId="{6B5C1BBD-CC0A-42E9-937B-579FB10C9F13}" dt="2024-05-13T20:02:58.821" v="4806" actId="478"/>
          <ac:spMkLst>
            <pc:docMk/>
            <pc:sldMk cId="2454714051" sldId="264"/>
            <ac:spMk id="3" creationId="{B7297DAB-FF85-EDDC-2BF4-F25386AEABC3}"/>
          </ac:spMkLst>
        </pc:spChg>
        <pc:spChg chg="add mod">
          <ac:chgData name="Jamie L Bond - Outlook" userId="a6e30f513dae4b66" providerId="LiveId" clId="{6B5C1BBD-CC0A-42E9-937B-579FB10C9F13}" dt="2024-05-13T20:06:44.309" v="4965" actId="1076"/>
          <ac:spMkLst>
            <pc:docMk/>
            <pc:sldMk cId="2454714051" sldId="264"/>
            <ac:spMk id="7" creationId="{D9CAF94B-1FA2-206D-8CE8-3AA7C98EF7A9}"/>
          </ac:spMkLst>
        </pc:spChg>
        <pc:spChg chg="del">
          <ac:chgData name="Jamie L Bond - Outlook" userId="a6e30f513dae4b66" providerId="LiveId" clId="{6B5C1BBD-CC0A-42E9-937B-579FB10C9F13}" dt="2024-05-13T20:03:00.589" v="4807" actId="478"/>
          <ac:spMkLst>
            <pc:docMk/>
            <pc:sldMk cId="2454714051" sldId="264"/>
            <ac:spMk id="9" creationId="{1A2357F0-E33A-1275-1BA3-8112DCBB22E0}"/>
          </ac:spMkLst>
        </pc:spChg>
        <pc:spChg chg="add mod">
          <ac:chgData name="Jamie L Bond - Outlook" userId="a6e30f513dae4b66" providerId="LiveId" clId="{6B5C1BBD-CC0A-42E9-937B-579FB10C9F13}" dt="2024-05-13T20:06:49.963" v="4968" actId="14100"/>
          <ac:spMkLst>
            <pc:docMk/>
            <pc:sldMk cId="2454714051" sldId="264"/>
            <ac:spMk id="10" creationId="{BA673A3A-4EB4-FFD3-51D4-19C1441B05A7}"/>
          </ac:spMkLst>
        </pc:spChg>
        <pc:spChg chg="add mod">
          <ac:chgData name="Jamie L Bond - Outlook" userId="a6e30f513dae4b66" providerId="LiveId" clId="{6B5C1BBD-CC0A-42E9-937B-579FB10C9F13}" dt="2024-05-13T20:06:55.653" v="4970" actId="14100"/>
          <ac:spMkLst>
            <pc:docMk/>
            <pc:sldMk cId="2454714051" sldId="264"/>
            <ac:spMk id="11" creationId="{6908C9E7-D332-2F0F-E388-DECD2652AC63}"/>
          </ac:spMkLst>
        </pc:spChg>
        <pc:spChg chg="add mod">
          <ac:chgData name="Jamie L Bond - Outlook" userId="a6e30f513dae4b66" providerId="LiveId" clId="{6B5C1BBD-CC0A-42E9-937B-579FB10C9F13}" dt="2024-05-13T20:06:52.180" v="4969" actId="14100"/>
          <ac:spMkLst>
            <pc:docMk/>
            <pc:sldMk cId="2454714051" sldId="264"/>
            <ac:spMk id="12" creationId="{20D8E9D4-FBE4-D4B6-743E-C472D395B507}"/>
          </ac:spMkLst>
        </pc:spChg>
        <pc:spChg chg="add mod">
          <ac:chgData name="Jamie L Bond - Outlook" userId="a6e30f513dae4b66" providerId="LiveId" clId="{6B5C1BBD-CC0A-42E9-937B-579FB10C9F13}" dt="2024-05-13T20:06:55.653" v="4970" actId="14100"/>
          <ac:spMkLst>
            <pc:docMk/>
            <pc:sldMk cId="2454714051" sldId="264"/>
            <ac:spMk id="13" creationId="{58A83D76-3886-CA14-6E56-94E26F0AC6E9}"/>
          </ac:spMkLst>
        </pc:spChg>
      </pc:sldChg>
      <pc:sldChg chg="modSp add mod">
        <pc:chgData name="Jamie L Bond - Outlook" userId="a6e30f513dae4b66" providerId="LiveId" clId="{6B5C1BBD-CC0A-42E9-937B-579FB10C9F13}" dt="2024-05-13T20:07:59.224" v="4983" actId="20577"/>
        <pc:sldMkLst>
          <pc:docMk/>
          <pc:sldMk cId="2571890408" sldId="265"/>
        </pc:sldMkLst>
        <pc:spChg chg="mod">
          <ac:chgData name="Jamie L Bond - Outlook" userId="a6e30f513dae4b66" providerId="LiveId" clId="{6B5C1BBD-CC0A-42E9-937B-579FB10C9F13}" dt="2024-05-13T20:07:59.224" v="4983" actId="20577"/>
          <ac:spMkLst>
            <pc:docMk/>
            <pc:sldMk cId="2571890408" sldId="265"/>
            <ac:spMk id="2" creationId="{7C6500D4-902C-A8FA-4A59-0DED21AB2E65}"/>
          </ac:spMkLst>
        </pc:spChg>
      </pc:sldChg>
      <pc:sldMasterChg chg="addSp delSp modSp mod modSldLayout">
        <pc:chgData name="Jamie L Bond - Outlook" userId="a6e30f513dae4b66" providerId="LiveId" clId="{6B5C1BBD-CC0A-42E9-937B-579FB10C9F13}" dt="2024-05-13T19:02:22.536" v="1183" actId="2085"/>
        <pc:sldMasterMkLst>
          <pc:docMk/>
          <pc:sldMasterMk cId="3120239083" sldId="2147483648"/>
        </pc:sldMasterMkLst>
        <pc:spChg chg="mod">
          <ac:chgData name="Jamie L Bond - Outlook" userId="a6e30f513dae4b66" providerId="LiveId" clId="{6B5C1BBD-CC0A-42E9-937B-579FB10C9F13}" dt="2024-05-13T18:51:46.336" v="1017" actId="14100"/>
          <ac:spMkLst>
            <pc:docMk/>
            <pc:sldMasterMk cId="3120239083" sldId="2147483648"/>
            <ac:spMk id="2" creationId="{101B9D65-2F0A-D977-CB7E-62303FBAA695}"/>
          </ac:spMkLst>
        </pc:spChg>
        <pc:spChg chg="mod">
          <ac:chgData name="Jamie L Bond - Outlook" userId="a6e30f513dae4b66" providerId="LiveId" clId="{6B5C1BBD-CC0A-42E9-937B-579FB10C9F13}" dt="2024-05-13T18:51:51.583" v="1019" actId="14100"/>
          <ac:spMkLst>
            <pc:docMk/>
            <pc:sldMasterMk cId="3120239083" sldId="2147483648"/>
            <ac:spMk id="3" creationId="{1D7C98E2-E09E-D3D6-C94A-3946C6C2BDD5}"/>
          </ac:spMkLst>
        </pc:spChg>
        <pc:spChg chg="del mod">
          <ac:chgData name="Jamie L Bond - Outlook" userId="a6e30f513dae4b66" providerId="LiveId" clId="{6B5C1BBD-CC0A-42E9-937B-579FB10C9F13}" dt="2024-05-13T18:58:29.509" v="1161" actId="478"/>
          <ac:spMkLst>
            <pc:docMk/>
            <pc:sldMasterMk cId="3120239083" sldId="2147483648"/>
            <ac:spMk id="4" creationId="{7839807C-B19C-CE1B-47A0-A7F1C57A95B6}"/>
          </ac:spMkLst>
        </pc:spChg>
        <pc:spChg chg="mod">
          <ac:chgData name="Jamie L Bond - Outlook" userId="a6e30f513dae4b66" providerId="LiveId" clId="{6B5C1BBD-CC0A-42E9-937B-579FB10C9F13}" dt="2024-05-13T18:59:39.192" v="1169" actId="207"/>
          <ac:spMkLst>
            <pc:docMk/>
            <pc:sldMasterMk cId="3120239083" sldId="2147483648"/>
            <ac:spMk id="5" creationId="{A95CB2B4-7E9E-C006-BA0B-EE302AF06403}"/>
          </ac:spMkLst>
        </pc:spChg>
        <pc:spChg chg="mod">
          <ac:chgData name="Jamie L Bond - Outlook" userId="a6e30f513dae4b66" providerId="LiveId" clId="{6B5C1BBD-CC0A-42E9-937B-579FB10C9F13}" dt="2024-05-13T18:59:51.876" v="1170" actId="207"/>
          <ac:spMkLst>
            <pc:docMk/>
            <pc:sldMasterMk cId="3120239083" sldId="2147483648"/>
            <ac:spMk id="6" creationId="{D93C1CC3-EB6F-EC01-AC34-AEC39E17D9A9}"/>
          </ac:spMkLst>
        </pc:spChg>
        <pc:grpChg chg="add mod">
          <ac:chgData name="Jamie L Bond - Outlook" userId="a6e30f513dae4b66" providerId="LiveId" clId="{6B5C1BBD-CC0A-42E9-937B-579FB10C9F13}" dt="2024-05-13T18:58:10.138" v="1148" actId="14100"/>
          <ac:grpSpMkLst>
            <pc:docMk/>
            <pc:sldMasterMk cId="3120239083" sldId="2147483648"/>
            <ac:grpSpMk id="7" creationId="{805A2625-3CCC-A070-948B-7DD19A89C08F}"/>
          </ac:grpSpMkLst>
        </pc:grpChg>
        <pc:picChg chg="mod">
          <ac:chgData name="Jamie L Bond - Outlook" userId="a6e30f513dae4b66" providerId="LiveId" clId="{6B5C1BBD-CC0A-42E9-937B-579FB10C9F13}" dt="2024-05-13T18:58:10.138" v="1148" actId="14100"/>
          <ac:picMkLst>
            <pc:docMk/>
            <pc:sldMasterMk cId="3120239083" sldId="2147483648"/>
            <ac:picMk id="8" creationId="{A8F37A66-F70B-9ABD-AF84-D9AE2D71A74F}"/>
          </ac:picMkLst>
        </pc:picChg>
        <pc:picChg chg="mod">
          <ac:chgData name="Jamie L Bond - Outlook" userId="a6e30f513dae4b66" providerId="LiveId" clId="{6B5C1BBD-CC0A-42E9-937B-579FB10C9F13}" dt="2024-05-13T18:58:10.138" v="1148" actId="14100"/>
          <ac:picMkLst>
            <pc:docMk/>
            <pc:sldMasterMk cId="3120239083" sldId="2147483648"/>
            <ac:picMk id="9" creationId="{AF8A2820-94F6-2C30-7857-0324CFCECB5E}"/>
          </ac:picMkLst>
        </pc:picChg>
        <pc:sldLayoutChg chg="addSp delSp modSp mod">
          <pc:chgData name="Jamie L Bond - Outlook" userId="a6e30f513dae4b66" providerId="LiveId" clId="{6B5C1BBD-CC0A-42E9-937B-579FB10C9F13}" dt="2024-05-13T19:02:22.536" v="1183" actId="2085"/>
          <pc:sldLayoutMkLst>
            <pc:docMk/>
            <pc:sldMasterMk cId="3120239083" sldId="2147483648"/>
            <pc:sldLayoutMk cId="2840254885" sldId="2147483649"/>
          </pc:sldLayoutMkLst>
          <pc:spChg chg="del">
            <ac:chgData name="Jamie L Bond - Outlook" userId="a6e30f513dae4b66" providerId="LiveId" clId="{6B5C1BBD-CC0A-42E9-937B-579FB10C9F13}" dt="2024-05-13T19:01:42.870" v="1179" actId="478"/>
            <ac:spMkLst>
              <pc:docMk/>
              <pc:sldMasterMk cId="3120239083" sldId="2147483648"/>
              <pc:sldLayoutMk cId="2840254885" sldId="2147483649"/>
              <ac:spMk id="4" creationId="{6FD282BF-FBC3-46AE-27C9-D0DB28761534}"/>
            </ac:spMkLst>
          </pc:spChg>
          <pc:spChg chg="del">
            <ac:chgData name="Jamie L Bond - Outlook" userId="a6e30f513dae4b66" providerId="LiveId" clId="{6B5C1BBD-CC0A-42E9-937B-579FB10C9F13}" dt="2024-05-13T19:01:40.182" v="1177" actId="478"/>
            <ac:spMkLst>
              <pc:docMk/>
              <pc:sldMasterMk cId="3120239083" sldId="2147483648"/>
              <pc:sldLayoutMk cId="2840254885" sldId="2147483649"/>
              <ac:spMk id="5" creationId="{26AAA4BE-A638-82EE-5688-4BA86492C16A}"/>
            </ac:spMkLst>
          </pc:spChg>
          <pc:spChg chg="del">
            <ac:chgData name="Jamie L Bond - Outlook" userId="a6e30f513dae4b66" providerId="LiveId" clId="{6B5C1BBD-CC0A-42E9-937B-579FB10C9F13}" dt="2024-05-13T19:01:41.847" v="1178" actId="478"/>
            <ac:spMkLst>
              <pc:docMk/>
              <pc:sldMasterMk cId="3120239083" sldId="2147483648"/>
              <pc:sldLayoutMk cId="2840254885" sldId="2147483649"/>
              <ac:spMk id="6" creationId="{61983F0E-BFBC-4DEF-DEDA-D736BF1566E6}"/>
            </ac:spMkLst>
          </pc:spChg>
          <pc:spChg chg="add mod">
            <ac:chgData name="Jamie L Bond - Outlook" userId="a6e30f513dae4b66" providerId="LiveId" clId="{6B5C1BBD-CC0A-42E9-937B-579FB10C9F13}" dt="2024-05-13T19:02:22.536" v="1183" actId="2085"/>
            <ac:spMkLst>
              <pc:docMk/>
              <pc:sldMasterMk cId="3120239083" sldId="2147483648"/>
              <pc:sldLayoutMk cId="2840254885" sldId="2147483649"/>
              <ac:spMk id="7" creationId="{F96284A5-1C50-9006-82EF-F7FD6E5912D2}"/>
            </ac:spMkLst>
          </pc:spChg>
        </pc:sldLayoutChg>
        <pc:sldLayoutChg chg="modSp mod">
          <pc:chgData name="Jamie L Bond - Outlook" userId="a6e30f513dae4b66" providerId="LiveId" clId="{6B5C1BBD-CC0A-42E9-937B-579FB10C9F13}" dt="2024-05-13T18:57:56.810" v="1145" actId="1076"/>
          <pc:sldLayoutMkLst>
            <pc:docMk/>
            <pc:sldMasterMk cId="3120239083" sldId="2147483648"/>
            <pc:sldLayoutMk cId="2182128502" sldId="2147483650"/>
          </pc:sldLayoutMkLst>
          <pc:spChg chg="mod">
            <ac:chgData name="Jamie L Bond - Outlook" userId="a6e30f513dae4b66" providerId="LiveId" clId="{6B5C1BBD-CC0A-42E9-937B-579FB10C9F13}" dt="2024-05-13T18:57:56.810" v="1145" actId="1076"/>
            <ac:spMkLst>
              <pc:docMk/>
              <pc:sldMasterMk cId="3120239083" sldId="2147483648"/>
              <pc:sldLayoutMk cId="2182128502" sldId="2147483650"/>
              <ac:spMk id="4" creationId="{5FB9665E-5C67-784B-D1F5-A39F31CB61D7}"/>
            </ac:spMkLst>
          </pc:spChg>
          <pc:spChg chg="mod">
            <ac:chgData name="Jamie L Bond - Outlook" userId="a6e30f513dae4b66" providerId="LiveId" clId="{6B5C1BBD-CC0A-42E9-937B-579FB10C9F13}" dt="2024-05-13T18:53:09.647" v="1024" actId="1076"/>
            <ac:spMkLst>
              <pc:docMk/>
              <pc:sldMasterMk cId="3120239083" sldId="2147483648"/>
              <pc:sldLayoutMk cId="2182128502" sldId="2147483650"/>
              <ac:spMk id="5" creationId="{195E1A46-AA19-2721-F71A-9C3C6C9C6C5B}"/>
            </ac:spMkLst>
          </pc:spChg>
          <pc:spChg chg="mod">
            <ac:chgData name="Jamie L Bond - Outlook" userId="a6e30f513dae4b66" providerId="LiveId" clId="{6B5C1BBD-CC0A-42E9-937B-579FB10C9F13}" dt="2024-05-13T18:52:36.168" v="1020" actId="207"/>
            <ac:spMkLst>
              <pc:docMk/>
              <pc:sldMasterMk cId="3120239083" sldId="2147483648"/>
              <pc:sldLayoutMk cId="2182128502" sldId="2147483650"/>
              <ac:spMk id="6" creationId="{78960648-310A-A19D-9B36-686912465677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EAFE5-08FA-4ABE-8C6F-6D75E7BAA93E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A2EBD-8C9B-4F19-ACF0-22102BE35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4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cdc.gov/" TargetMode="External"/><Relationship Id="rId3" Type="http://schemas.openxmlformats.org/officeDocument/2006/relationships/hyperlink" Target="https://www.fema.gov/data-visualization/disaster-declarations-states-and-counties" TargetMode="External"/><Relationship Id="rId7" Type="http://schemas.openxmlformats.org/officeDocument/2006/relationships/hyperlink" Target="https://www.ncdps.gov/emergency-management/past-disaster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ata.sba.gov/dataset/e243640a-ed1c-4941-850e-b2c6aa15cad3/resource/dfca7ddd%5B%E2%80%A6%5Da1-bb89-98fae0e6ff3a/download/sba_disaster_loan_data_fy22.xlsx" TargetMode="External"/><Relationship Id="rId5" Type="http://schemas.openxmlformats.org/officeDocument/2006/relationships/hyperlink" Target="https://lending.sba.gov/search-disaster/" TargetMode="External"/><Relationship Id="rId4" Type="http://schemas.openxmlformats.org/officeDocument/2006/relationships/hyperlink" Target="https://www.fema.gov/about/openfema/api" TargetMode="External"/><Relationship Id="rId9" Type="http://schemas.openxmlformats.org/officeDocument/2006/relationships/hyperlink" Target="https://wonder.cdc.gov/nndss/nndss_weekly_tables_menu.asp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A2EBD-8C9B-4F19-ACF0-22102BE359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76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D6A300"/>
                </a:solidFill>
              </a:rPr>
              <a:t>DATA SOURCES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The investigating team narrowed its efforts on the collection, transformation, analysis and visualization of daily, county-level data (where available) for </a:t>
            </a:r>
            <a:r>
              <a:rPr lang="en-US" dirty="0">
                <a:highlight>
                  <a:srgbClr val="FFFF00"/>
                </a:highlight>
              </a:rPr>
              <a:t>the five-year period between 2018 - 2022</a:t>
            </a:r>
            <a:r>
              <a:rPr lang="en-US" dirty="0"/>
              <a:t>, focusing on the relationship between extreme events and the following: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FEMA Data: Nationally declared disasters by time period and location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US SBA Data: Disaster Loan Program assistance issued by location and disaster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CDC Data: Hospitalization and mortalities by time period and location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A2EBD-8C9B-4F19-ACF0-22102BE359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D6A300"/>
                </a:solidFill>
              </a:rPr>
              <a:t>DATA TRANSFORMATION AND ANALYSIS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Using Python tools and libraries, the investigating team conducted the following key activities: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Data Identification and Exploration </a:t>
            </a:r>
            <a:r>
              <a:rPr lang="en-US" dirty="0"/>
              <a:t>–  identified and reviewed available datasets, screening for data applicability and data quality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Data Transformation </a:t>
            </a:r>
            <a:r>
              <a:rPr lang="en-US" dirty="0"/>
              <a:t>– imported, cleaned and joined datasets by location and date attributes or disaster ID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Data Analysis </a:t>
            </a:r>
            <a:r>
              <a:rPr lang="en-US" dirty="0"/>
              <a:t>– explored the relationship of the various datasets using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 dirty="0"/>
              <a:t>pandas to investigation data correlation and dimensionality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 dirty="0" err="1"/>
              <a:t>numpy</a:t>
            </a:r>
            <a:r>
              <a:rPr lang="en-US" sz="1400" dirty="0"/>
              <a:t> and pandas to analyze </a:t>
            </a:r>
            <a:r>
              <a:rPr lang="en-US" sz="1400" dirty="0">
                <a:solidFill>
                  <a:srgbClr val="FF0000"/>
                </a:solidFill>
              </a:rPr>
              <a:t>[XXX ]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 dirty="0" err="1"/>
              <a:t>scipy</a:t>
            </a:r>
            <a:r>
              <a:rPr lang="en-US" sz="1400" dirty="0"/>
              <a:t> to perform </a:t>
            </a:r>
            <a:r>
              <a:rPr lang="en-US" sz="1400" dirty="0">
                <a:solidFill>
                  <a:srgbClr val="FF0000"/>
                </a:solidFill>
              </a:rPr>
              <a:t>[statistical analysis]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 dirty="0" err="1"/>
              <a:t>phophet</a:t>
            </a:r>
            <a:r>
              <a:rPr lang="en-US" sz="1400" dirty="0"/>
              <a:t> to explore </a:t>
            </a:r>
            <a:r>
              <a:rPr lang="en-US" sz="1400" dirty="0">
                <a:solidFill>
                  <a:srgbClr val="FF0000"/>
                </a:solidFill>
              </a:rPr>
              <a:t>[time series forecasts]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A2EBD-8C9B-4F19-ACF0-22102BE359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26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Disaster Information Dataset ( API Integration) - 2018 - 2022 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3"/>
              </a:rPr>
              <a:t>https://www.fema.gov/data-visualization/disaster-declarations-states-and-counties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 - Rajesh API Documentation # 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https://www.fema.gov/about/openfema/api</a:t>
            </a:r>
            <a:endParaRPr 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Disaster Declaration Dataset 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5"/>
              </a:rPr>
              <a:t>https://lending.sba.gov/search-disaster/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 - Jamie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Disaster Loan Data - Jamie 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https://data.sba.gov/dataset/</a:t>
            </a:r>
            <a:r>
              <a:rPr lang="en-US" b="0" i="0" u="sng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e243640a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-</a:t>
            </a:r>
            <a:r>
              <a:rPr lang="en-US" b="0" i="0" u="sng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ed1c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-4941-</a:t>
            </a:r>
            <a:r>
              <a:rPr lang="en-US" b="0" i="0" u="sng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850e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-</a:t>
            </a:r>
            <a:r>
              <a:rPr lang="en-US" b="0" i="0" u="sng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b2c6aa15cad3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/resource/</a:t>
            </a:r>
            <a:r>
              <a:rPr lang="en-US" b="0" i="0" u="sng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dfca7ddd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[…]</a:t>
            </a:r>
            <a:r>
              <a:rPr lang="en-US" b="0" i="0" u="sng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a1-bb89-98fae0e6ff3a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/download/sba_disaster_loan_data_fy22.xlsx</a:t>
            </a:r>
            <a:endParaRPr 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NC Disaster 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7"/>
              </a:rPr>
              <a:t>https://www.ncdps.gov/emergency-management/past-disasters</a:t>
            </a:r>
            <a:endParaRPr 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CDC- Mike 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8"/>
              </a:rPr>
              <a:t>https://data.cdc.gov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 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9"/>
              </a:rPr>
              <a:t>https://wonder.cdc.gov/nndss/nndss_weekly_tables_menu.asp</a:t>
            </a:r>
            <a:endParaRPr 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A2EBD-8C9B-4F19-ACF0-22102BE359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98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E903-AD16-3CDD-CF2E-1DFB2C279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34CB1-D181-F0E7-362C-7B94D8DC3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284A5-1C50-9006-82EF-F7FD6E5912D2}"/>
              </a:ext>
            </a:extLst>
          </p:cNvPr>
          <p:cNvSpPr/>
          <p:nvPr userDrawn="1"/>
        </p:nvSpPr>
        <p:spPr>
          <a:xfrm>
            <a:off x="114300" y="5854700"/>
            <a:ext cx="3492500" cy="100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254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55A79-B56B-7B3E-4646-4E0FD9E0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85A4A-4300-5902-53DF-526E17D32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2AD62-582D-271E-7499-9C6BE4C324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9971" y="886732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4F005-B49C-7041-13BD-0696B797C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FFF2A-8ADB-5FED-26A9-F72CC967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56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7F0FC8-A8D9-C3EE-1B51-5B2594AEF6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C50CB-6BDD-3001-9682-CB46D41B9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98A63-8CF5-BFFB-4D61-00DDF48D66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9971" y="886732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29F45-2F4C-223D-79F0-D3BAFFDC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96927-694D-7BFE-B17F-5E1DDFBDD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71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C4EDC-527F-E748-B325-661D1B6B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59623-AADC-92E7-09ED-377BBA2ED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9665E-5C67-784B-D1F5-A39F31C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041" y="6356350"/>
            <a:ext cx="2945673" cy="36512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May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E1A46-AA19-2721-F71A-9C3C6C9C6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73929" y="6356350"/>
            <a:ext cx="4909455" cy="365125"/>
          </a:xfrm>
        </p:spPr>
        <p:txBody>
          <a:bodyPr/>
          <a:lstStyle>
            <a:lvl1pPr>
              <a:defRPr sz="9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0648-310A-A19D-9B36-68691246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79F31F10-1257-482C-8051-E7DF71AF7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12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5A129-CF37-481C-B1D9-E0A5A1049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F19D0-C61B-A467-7C28-AA5800CF0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CEC9D-955A-7ADA-F78D-F8F2496F91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9971" y="886732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E921C-C897-F82C-8E70-B6B6C86D4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13126-D81E-5110-427D-7230BD4F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23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9B8B6-5054-2EE0-4341-FB0AD02C9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0A6AC-8971-D61D-BFAD-65804E7881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A79081-FE20-BAE0-8711-B5ABC037F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0D932-1F32-73EB-C5AF-533967B8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9971" y="886732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B2630-30D3-D02B-8311-CF43D947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4CED6-A2BA-2994-6475-CD32629A6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0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C70E4-EB72-97A2-0C89-C2CB90679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F2795-F82C-DB7A-C675-2C7640FF3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0E739E-5005-2934-70A9-FD52364E3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65E470-BA09-32D5-3E2F-7AE72964C2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7BD06-30B8-2707-C5F1-3D6FD2234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CF9A30-8C76-34D7-AC3C-6AABBC25CB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9971" y="886732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74F68E-A413-026A-D2E6-2D261FBAE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73697F-1EAF-EB1E-569D-308780E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9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6D13F-5AE8-E4CE-6D4F-204EC8ED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95A6-31D3-83BE-249C-ED7E99E4CF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9971" y="886732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F07686-D23F-4EE3-2113-9146F3C22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FDE9CE-7633-7E4D-F18B-48CCC1843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3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CF34C6-75A2-8DD3-54CE-31885AE0C8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9971" y="886732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77DB1D-4BD5-7F7F-2AC7-A878478EC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EDFA8-C864-2FE2-CECA-2803B5EA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59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922B9-B09C-740F-0797-16A712DD8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C2503-6E1F-9805-4BE0-AC259BB0A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B3F9BD-3EB3-0267-25E0-E56C54143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3012E-F752-8000-CEF3-591105BCBF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9971" y="886732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4DA94-9E47-FCD4-B200-A8B67D28A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E84BF-59E1-8CFB-8DC2-6EAB502AB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63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DC19-5518-9975-64E9-6258CC40D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1CBBE9-3695-57BF-CB5A-2367E973CF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C031F8-CCA9-0B2E-B963-BE34E3E4E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53C6E-CDF4-5DB7-1B57-320507149E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9971" y="886732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DFB577-CFEE-2427-9F35-18CCE59AD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2AA35-91B0-0A4F-F0AE-950C1773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06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1B9D65-2F0A-D977-CB7E-62303FBA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8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C98E2-E09E-D3D6-C94A-3946C6C2B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72457"/>
            <a:ext cx="10515600" cy="5204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CB2B4-7E9E-C006-BA0B-EE302AF06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5539" y="6381523"/>
            <a:ext cx="5164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858585"/>
                </a:solidFill>
              </a:defRPr>
            </a:lvl1pPr>
          </a:lstStyle>
          <a:p>
            <a:r>
              <a:rPr lang="en-US" dirty="0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C1CC3-EB6F-EC01-AC34-AEC39E17D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sz="900" dirty="0">
                <a:solidFill>
                  <a:srgbClr val="858585"/>
                </a:solidFill>
              </a:rPr>
              <a:t> May 2024 | </a:t>
            </a:r>
            <a:fld id="{79F31F10-1257-482C-8051-E7DF71AF7482}" type="slidenum">
              <a:rPr lang="en-US" smtClean="0">
                <a:solidFill>
                  <a:schemeClr val="bg2">
                    <a:lumMod val="2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5A2625-3CCC-A070-948B-7DD19A89C08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8200" y="6356350"/>
            <a:ext cx="2226793" cy="365760"/>
            <a:chOff x="508601" y="5974260"/>
            <a:chExt cx="3726888" cy="640080"/>
          </a:xfrm>
        </p:grpSpPr>
        <p:pic>
          <p:nvPicPr>
            <p:cNvPr id="8" name="Picture 2" descr="Canvas by Instructure">
              <a:extLst>
                <a:ext uri="{FF2B5EF4-FFF2-40B4-BE49-F238E27FC236}">
                  <a16:creationId xmlns:a16="http://schemas.microsoft.com/office/drawing/2014/main" id="{A8F37A66-F70B-9ABD-AF84-D9AE2D71A7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biLevel thresh="25000"/>
              <a:alphaModFix amt="48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16" r="15708"/>
            <a:stretch/>
          </p:blipFill>
          <p:spPr bwMode="auto">
            <a:xfrm>
              <a:off x="508601" y="5974260"/>
              <a:ext cx="1147898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University Branding and Identity Guidelines">
              <a:extLst>
                <a:ext uri="{FF2B5EF4-FFF2-40B4-BE49-F238E27FC236}">
                  <a16:creationId xmlns:a16="http://schemas.microsoft.com/office/drawing/2014/main" id="{AF8A2820-94F6-2C30-7857-0324CFCECB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biLevel thresh="75000"/>
              <a:alphaModFix amt="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1720" y="5974260"/>
              <a:ext cx="2323769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0239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keszumski/Project_One_Repo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ajeshvelamala/" TargetMode="External"/><Relationship Id="rId5" Type="http://schemas.openxmlformats.org/officeDocument/2006/relationships/hyperlink" Target="https://github.com/mikeszumski/" TargetMode="External"/><Relationship Id="rId4" Type="http://schemas.openxmlformats.org/officeDocument/2006/relationships/hyperlink" Target="https://github.com/jbondA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forest fire at night&#10;&#10;Description automatically generated">
            <a:extLst>
              <a:ext uri="{FF2B5EF4-FFF2-40B4-BE49-F238E27FC236}">
                <a16:creationId xmlns:a16="http://schemas.microsoft.com/office/drawing/2014/main" id="{5FE7D9B4-83A8-F76B-6355-845A37FA24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94"/>
          <a:stretch/>
        </p:blipFill>
        <p:spPr>
          <a:xfrm>
            <a:off x="2977" y="-1"/>
            <a:ext cx="12189023" cy="49244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45DBE0-4A0C-3B06-79E2-CF88900EAB4C}"/>
              </a:ext>
            </a:extLst>
          </p:cNvPr>
          <p:cNvSpPr/>
          <p:nvPr/>
        </p:nvSpPr>
        <p:spPr>
          <a:xfrm>
            <a:off x="0" y="0"/>
            <a:ext cx="12192000" cy="4924425"/>
          </a:xfrm>
          <a:prstGeom prst="rect">
            <a:avLst/>
          </a:prstGeom>
          <a:solidFill>
            <a:schemeClr val="tx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29A12A-DB02-A0EC-77F5-1D73C6323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574" y="3282979"/>
            <a:ext cx="8699551" cy="1374094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Analysis of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Extreme Weather and Climate Events Impacts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on Key Community Health and Economic Attributes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B40291-2497-9A25-4376-D070518C8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072" y="4971315"/>
            <a:ext cx="5636053" cy="692150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>
                <a:solidFill>
                  <a:srgbClr val="D6A300"/>
                </a:solidFill>
              </a:rPr>
              <a:t>2024 AI BOOTCAMP  </a:t>
            </a:r>
            <a:r>
              <a:rPr lang="en-US" sz="1800" dirty="0">
                <a:solidFill>
                  <a:srgbClr val="D6A300"/>
                </a:solidFill>
              </a:rPr>
              <a:t>| MODULE 10 GROUP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954648-0CAF-A9DC-5830-CA2461A7A48A}"/>
              </a:ext>
            </a:extLst>
          </p:cNvPr>
          <p:cNvSpPr txBox="1"/>
          <p:nvPr/>
        </p:nvSpPr>
        <p:spPr>
          <a:xfrm>
            <a:off x="301574" y="529707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Contributors: Jamie Bond, Mike Szumski, Rajesh Velamala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231A26-1323-48E4-A786-1F90CF6A4510}"/>
              </a:ext>
            </a:extLst>
          </p:cNvPr>
          <p:cNvGrpSpPr/>
          <p:nvPr/>
        </p:nvGrpSpPr>
        <p:grpSpPr>
          <a:xfrm>
            <a:off x="317072" y="5899832"/>
            <a:ext cx="3726888" cy="640080"/>
            <a:chOff x="508601" y="5974260"/>
            <a:chExt cx="3726888" cy="640080"/>
          </a:xfrm>
        </p:grpSpPr>
        <p:pic>
          <p:nvPicPr>
            <p:cNvPr id="1026" name="Picture 2" descr="Canvas by Instructure">
              <a:extLst>
                <a:ext uri="{FF2B5EF4-FFF2-40B4-BE49-F238E27FC236}">
                  <a16:creationId xmlns:a16="http://schemas.microsoft.com/office/drawing/2014/main" id="{E31E606C-1D15-3971-0B46-8585509499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16" r="15708"/>
            <a:stretch/>
          </p:blipFill>
          <p:spPr bwMode="auto">
            <a:xfrm>
              <a:off x="508601" y="5974260"/>
              <a:ext cx="1147898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University Branding and Identity Guidelines">
              <a:extLst>
                <a:ext uri="{FF2B5EF4-FFF2-40B4-BE49-F238E27FC236}">
                  <a16:creationId xmlns:a16="http://schemas.microsoft.com/office/drawing/2014/main" id="{AA710F9F-4AF3-9570-EFF1-A4870A167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1720" y="5974260"/>
              <a:ext cx="2323769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E2DA2EE-7F87-286B-81D9-4113D913B7E6}"/>
              </a:ext>
            </a:extLst>
          </p:cNvPr>
          <p:cNvSpPr txBox="1"/>
          <p:nvPr/>
        </p:nvSpPr>
        <p:spPr>
          <a:xfrm>
            <a:off x="9001125" y="136525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WORKING DRAFT</a:t>
            </a:r>
          </a:p>
        </p:txBody>
      </p:sp>
    </p:spTree>
    <p:extLst>
      <p:ext uri="{BB962C8B-B14F-4D97-AF65-F5344CB8AC3E}">
        <p14:creationId xmlns:p14="http://schemas.microsoft.com/office/powerpoint/2010/main" val="3222306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500D4-902C-A8FA-4A59-0DED21AB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5EF9F-7F5C-2B6F-12ED-B364E349C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2457"/>
            <a:ext cx="4667250" cy="5204506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D6A300"/>
                </a:solidFill>
              </a:rPr>
              <a:t>GitHub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/>
              <a:t>Project Repository: </a:t>
            </a:r>
            <a:r>
              <a:rPr lang="en-US" sz="1200" dirty="0">
                <a:hlinkClick r:id="rId3"/>
              </a:rPr>
              <a:t>github.com/mikeszumski/Project_One_Repo</a:t>
            </a:r>
            <a:r>
              <a:rPr lang="en-US" sz="12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D6A300"/>
                </a:solidFill>
              </a:rPr>
              <a:t>Contributors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Jamie Bond | </a:t>
            </a:r>
            <a:r>
              <a:rPr lang="en-US" sz="1200" dirty="0">
                <a:hlinkClick r:id="rId4"/>
              </a:rPr>
              <a:t>@JBondAI </a:t>
            </a: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Michael Szumski | </a:t>
            </a:r>
            <a:r>
              <a:rPr lang="en-US" sz="1200" dirty="0">
                <a:hlinkClick r:id="rId5"/>
              </a:rPr>
              <a:t>@mikeszumski </a:t>
            </a: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Rajesh Velamala | </a:t>
            </a:r>
            <a:r>
              <a:rPr lang="en-US" sz="1200" dirty="0">
                <a:hlinkClick r:id="rId6"/>
              </a:rPr>
              <a:t>@REJESHVELAMALA</a:t>
            </a:r>
            <a:endParaRPr lang="en-US" sz="1200" dirty="0"/>
          </a:p>
          <a:p>
            <a:pPr marL="0" indent="0">
              <a:buNone/>
            </a:pPr>
            <a:endParaRPr lang="en-US" b="1" dirty="0">
              <a:solidFill>
                <a:srgbClr val="D6A3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D6A300"/>
                </a:solidFill>
              </a:rPr>
              <a:t>Data Providers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Federal Emergency Management Agency (FEMA)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US Small Business Administration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Center for Disease Control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North Carolina Department of Public Safety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A5AFA4-2BC9-67E4-F8C2-2FA22E081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279D4-040A-1A71-E341-DB3D327BD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A forest fire at night&#10;&#10;Description automatically generated">
            <a:extLst>
              <a:ext uri="{FF2B5EF4-FFF2-40B4-BE49-F238E27FC236}">
                <a16:creationId xmlns:a16="http://schemas.microsoft.com/office/drawing/2014/main" id="{CC368107-43DA-010D-9B98-F6944AA00FB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0" t="28194"/>
          <a:stretch/>
        </p:blipFill>
        <p:spPr>
          <a:xfrm>
            <a:off x="6513937" y="-28350"/>
            <a:ext cx="5675086" cy="68863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7E0B3F-A98D-576F-1EBC-8773D845DAEF}"/>
              </a:ext>
            </a:extLst>
          </p:cNvPr>
          <p:cNvSpPr/>
          <p:nvPr/>
        </p:nvSpPr>
        <p:spPr>
          <a:xfrm>
            <a:off x="6516914" y="0"/>
            <a:ext cx="5675086" cy="6858000"/>
          </a:xfrm>
          <a:prstGeom prst="rect">
            <a:avLst/>
          </a:prstGeom>
          <a:solidFill>
            <a:schemeClr val="tx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08672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forest fire at night&#10;&#10;Description automatically generated">
            <a:extLst>
              <a:ext uri="{FF2B5EF4-FFF2-40B4-BE49-F238E27FC236}">
                <a16:creationId xmlns:a16="http://schemas.microsoft.com/office/drawing/2014/main" id="{90DA53ED-646E-5DC7-18C8-8C4289E678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0" t="28194"/>
          <a:stretch/>
        </p:blipFill>
        <p:spPr>
          <a:xfrm>
            <a:off x="6513937" y="-28350"/>
            <a:ext cx="5675086" cy="68863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F2CEC4-57B1-59FA-BC6F-B9558CAC9114}"/>
              </a:ext>
            </a:extLst>
          </p:cNvPr>
          <p:cNvSpPr/>
          <p:nvPr/>
        </p:nvSpPr>
        <p:spPr>
          <a:xfrm>
            <a:off x="6516914" y="0"/>
            <a:ext cx="5675086" cy="6858000"/>
          </a:xfrm>
          <a:prstGeom prst="rect">
            <a:avLst/>
          </a:prstGeom>
          <a:solidFill>
            <a:schemeClr val="tx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F8C8E940-B712-4D86-578A-0281DE80A7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6701155"/>
              </p:ext>
            </p:extLst>
          </p:nvPr>
        </p:nvGraphicFramePr>
        <p:xfrm>
          <a:off x="6969643" y="965608"/>
          <a:ext cx="4769628" cy="2834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81595">
                  <a:extLst>
                    <a:ext uri="{9D8B030D-6E8A-4147-A177-3AD203B41FA5}">
                      <a16:colId xmlns:a16="http://schemas.microsoft.com/office/drawing/2014/main" val="978306874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3503131145"/>
                    </a:ext>
                  </a:extLst>
                </a:gridCol>
                <a:gridCol w="1143004">
                  <a:extLst>
                    <a:ext uri="{9D8B030D-6E8A-4147-A177-3AD203B41FA5}">
                      <a16:colId xmlns:a16="http://schemas.microsoft.com/office/drawing/2014/main" val="3234429379"/>
                    </a:ext>
                  </a:extLst>
                </a:gridCol>
              </a:tblGrid>
              <a:tr h="609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C000"/>
                          </a:solidFill>
                        </a:rPr>
                        <a:t>CONTENTS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bg1"/>
                          </a:solidFill>
                        </a:rPr>
                        <a:t>PAGE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59035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Executive Summary</a:t>
                      </a:r>
                    </a:p>
                  </a:txBody>
                  <a:tcPr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597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 Exploration</a:t>
                      </a: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44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Project Approach</a:t>
                      </a: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84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Additional Questions</a:t>
                      </a: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702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Results and Conclusion</a:t>
                      </a: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559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Reference Content</a:t>
                      </a: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8608586"/>
                  </a:ext>
                </a:extLst>
              </a:tr>
            </a:tbl>
          </a:graphicData>
        </a:graphic>
      </p:graphicFrame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DF2892B-28F0-7627-9924-0A364961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6999" y="6363154"/>
            <a:ext cx="7485743" cy="365125"/>
          </a:xfrm>
        </p:spPr>
        <p:txBody>
          <a:bodyPr/>
          <a:lstStyle/>
          <a:p>
            <a:pPr algn="l"/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UNC AI Bootcamp | MOD 10 Project | Contributors: </a:t>
            </a:r>
            <a:r>
              <a:rPr lang="en-US" sz="900" dirty="0">
                <a:solidFill>
                  <a:schemeClr val="bg1"/>
                </a:solidFill>
              </a:rPr>
              <a:t>Jamie Bond, Mike Szumski, Rajesh Velamala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F9539A8-7FB1-FA90-F756-569C3E429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z="1000" smtClean="0">
                <a:solidFill>
                  <a:schemeClr val="bg1"/>
                </a:solidFill>
              </a:rPr>
              <a:t>2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498BA5-18C4-FF1F-95A9-1489BAB02B82}"/>
              </a:ext>
            </a:extLst>
          </p:cNvPr>
          <p:cNvSpPr/>
          <p:nvPr/>
        </p:nvSpPr>
        <p:spPr>
          <a:xfrm>
            <a:off x="715107" y="4135902"/>
            <a:ext cx="5795853" cy="1801649"/>
          </a:xfrm>
          <a:prstGeom prst="rect">
            <a:avLst/>
          </a:prstGeom>
          <a:solidFill>
            <a:srgbClr val="D6A3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E50793-C284-2CFF-834B-8DE7255423BB}"/>
              </a:ext>
            </a:extLst>
          </p:cNvPr>
          <p:cNvSpPr txBox="1"/>
          <p:nvPr/>
        </p:nvSpPr>
        <p:spPr>
          <a:xfrm>
            <a:off x="970991" y="4286132"/>
            <a:ext cx="5125009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D6A300"/>
                </a:solidFill>
              </a:rPr>
              <a:t>PROJECT OBJECTIVE</a:t>
            </a:r>
          </a:p>
          <a:p>
            <a:r>
              <a:rPr lang="en-US" sz="1400" dirty="0"/>
              <a:t>In this project, the University of North Carolina Charlotte / Chapel Hill AI Bootcamp project team conducted a data analysis to examine the impacts of extreme weather and climate events on public health and local economy, with a particular emphasis on extreme heat and impacts to North Carolina.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FFF05A-DC7D-E1F0-FEAD-236F3E2146D0}"/>
              </a:ext>
            </a:extLst>
          </p:cNvPr>
          <p:cNvSpPr/>
          <p:nvPr/>
        </p:nvSpPr>
        <p:spPr>
          <a:xfrm>
            <a:off x="6510960" y="4135902"/>
            <a:ext cx="4335230" cy="1801649"/>
          </a:xfrm>
          <a:prstGeom prst="rect">
            <a:avLst/>
          </a:prstGeom>
          <a:solidFill>
            <a:srgbClr val="D6A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9F1579-665A-DCC9-185A-8AC52DE436F1}"/>
              </a:ext>
            </a:extLst>
          </p:cNvPr>
          <p:cNvSpPr txBox="1"/>
          <p:nvPr/>
        </p:nvSpPr>
        <p:spPr>
          <a:xfrm>
            <a:off x="4669283" y="205805"/>
            <a:ext cx="3333193" cy="276999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r"/>
            <a:r>
              <a:rPr lang="en-US" sz="12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NOTE: Page numbers to be updated</a:t>
            </a:r>
          </a:p>
        </p:txBody>
      </p:sp>
    </p:spTree>
    <p:extLst>
      <p:ext uri="{BB962C8B-B14F-4D97-AF65-F5344CB8AC3E}">
        <p14:creationId xmlns:p14="http://schemas.microsoft.com/office/powerpoint/2010/main" val="4165368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962D-3C3A-E2EA-9CB7-44421919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97DAB-FF85-EDDC-2BF4-F25386AE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5654"/>
            <a:ext cx="4746674" cy="520450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D6A300"/>
                </a:solidFill>
              </a:rPr>
              <a:t>PROJECT OBJECTIVE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To examine the impacts of extreme weather and climate events on public health and local economy, with a particular emphasis on extreme heat and impacts to North Carolina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D6A300"/>
                </a:solidFill>
              </a:rPr>
              <a:t>DATA SOURCES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The investigating team narrowed its efforts on the collection, transformation, analysis and visualization of daily, county-level data (where available) for </a:t>
            </a:r>
            <a:r>
              <a:rPr lang="en-US" dirty="0">
                <a:highlight>
                  <a:srgbClr val="FFFF00"/>
                </a:highlight>
              </a:rPr>
              <a:t>the five-year period between 2018 - 2022</a:t>
            </a:r>
            <a:r>
              <a:rPr lang="en-US" dirty="0"/>
              <a:t>, focusing on the relationship between extreme events and the following: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FEMA Data: Nationally declared disasters by time period and location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US SBA Data: Disaster Loan Program assistance issued by location and disaster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CDC Data: Hospitalization and mortalities by time period and location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DBC16-7C18-987D-DABE-B52EDBCCD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EA4E4-8D6A-79D4-523C-AAC5443E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90EFF-089F-B3EF-A075-224E4D7FBA8D}"/>
              </a:ext>
            </a:extLst>
          </p:cNvPr>
          <p:cNvSpPr txBox="1"/>
          <p:nvPr/>
        </p:nvSpPr>
        <p:spPr>
          <a:xfrm>
            <a:off x="7924800" y="0"/>
            <a:ext cx="3657600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An executive summary or overview of the project and project goals (5 points)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2357F0-E33A-1275-1BA3-8112DCBB22E0}"/>
              </a:ext>
            </a:extLst>
          </p:cNvPr>
          <p:cNvSpPr txBox="1">
            <a:spLocks/>
          </p:cNvSpPr>
          <p:nvPr/>
        </p:nvSpPr>
        <p:spPr>
          <a:xfrm>
            <a:off x="6096000" y="768349"/>
            <a:ext cx="5861538" cy="5204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D6A300"/>
                </a:solidFill>
              </a:rPr>
              <a:t>DATA TRANSFORMATION AND ANALYSIS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Using Python tools and libraries, the investigating team conducted the following key activities: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Data Identification and Exploration </a:t>
            </a:r>
            <a:r>
              <a:rPr lang="en-US" dirty="0"/>
              <a:t>–  identified and reviewed available datasets, screening for data applicability and data quality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Data Transformation </a:t>
            </a:r>
            <a:r>
              <a:rPr lang="en-US" dirty="0"/>
              <a:t>– imported, cleaned and joined datasets by location and date attributes or disaster ID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Data Analysis </a:t>
            </a:r>
            <a:r>
              <a:rPr lang="en-US" dirty="0"/>
              <a:t>– explored the relationship of the various datasets using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 dirty="0"/>
              <a:t>pandas to investigation data correlation and dimensionality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 dirty="0" err="1"/>
              <a:t>numpy</a:t>
            </a:r>
            <a:r>
              <a:rPr lang="en-US" sz="1400" dirty="0"/>
              <a:t> and pandas to analyze </a:t>
            </a:r>
            <a:r>
              <a:rPr lang="en-US" sz="1400" dirty="0">
                <a:solidFill>
                  <a:srgbClr val="FF0000"/>
                </a:solidFill>
              </a:rPr>
              <a:t>[XXX ]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 dirty="0" err="1"/>
              <a:t>scipy</a:t>
            </a:r>
            <a:r>
              <a:rPr lang="en-US" sz="1400" dirty="0"/>
              <a:t> to perform </a:t>
            </a:r>
            <a:r>
              <a:rPr lang="en-US" sz="1400" dirty="0">
                <a:solidFill>
                  <a:srgbClr val="FF0000"/>
                </a:solidFill>
              </a:rPr>
              <a:t>[statistical analysis]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 dirty="0" err="1"/>
              <a:t>phophet</a:t>
            </a:r>
            <a:r>
              <a:rPr lang="en-US" sz="1400" dirty="0"/>
              <a:t> to explore </a:t>
            </a:r>
            <a:r>
              <a:rPr lang="en-US" sz="1400" dirty="0">
                <a:solidFill>
                  <a:srgbClr val="FF0000"/>
                </a:solidFill>
              </a:rPr>
              <a:t>[time series forecasts]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D6A300"/>
                </a:solidFill>
              </a:rPr>
              <a:t>KEY FINDINGS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After examining </a:t>
            </a:r>
            <a:r>
              <a:rPr lang="en-US" dirty="0">
                <a:solidFill>
                  <a:srgbClr val="FF0000"/>
                </a:solidFill>
              </a:rPr>
              <a:t>XXX</a:t>
            </a:r>
            <a:r>
              <a:rPr lang="en-US" dirty="0"/>
              <a:t>, data analysis revealed </a:t>
            </a:r>
            <a:r>
              <a:rPr lang="en-US" dirty="0">
                <a:solidFill>
                  <a:srgbClr val="FF0000"/>
                </a:solidFill>
              </a:rPr>
              <a:t>XXX 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08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962D-3C3A-E2EA-9CB7-44421919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Executive Summary – </a:t>
            </a:r>
            <a:r>
              <a:rPr lang="en-US" dirty="0" err="1"/>
              <a:t>con’t</a:t>
            </a:r>
            <a:r>
              <a:rPr lang="en-US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DBC16-7C18-987D-DABE-B52EDBCCD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EA4E4-8D6A-79D4-523C-AAC5443E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90EFF-089F-B3EF-A075-224E4D7FBA8D}"/>
              </a:ext>
            </a:extLst>
          </p:cNvPr>
          <p:cNvSpPr txBox="1"/>
          <p:nvPr/>
        </p:nvSpPr>
        <p:spPr>
          <a:xfrm>
            <a:off x="7924800" y="0"/>
            <a:ext cx="3657600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An executive summary or overview of the project and project goals (5 points)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CAF94B-1FA2-206D-8CE8-3AA7C98EF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544" y="4892040"/>
            <a:ext cx="5706794" cy="951410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D6A300"/>
                </a:solidFill>
              </a:rPr>
              <a:t>CONCLUSION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The data suggest 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673A3A-4EB4-FFD3-51D4-19C1441B05A7}"/>
              </a:ext>
            </a:extLst>
          </p:cNvPr>
          <p:cNvSpPr/>
          <p:nvPr/>
        </p:nvSpPr>
        <p:spPr>
          <a:xfrm>
            <a:off x="6142470" y="890752"/>
            <a:ext cx="5439929" cy="18710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DataViz Placeholder</a:t>
            </a:r>
          </a:p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08C9E7-D332-2F0F-E388-DECD2652AC63}"/>
              </a:ext>
            </a:extLst>
          </p:cNvPr>
          <p:cNvSpPr/>
          <p:nvPr/>
        </p:nvSpPr>
        <p:spPr>
          <a:xfrm>
            <a:off x="838199" y="884208"/>
            <a:ext cx="5211331" cy="2651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DataViz Placeholder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D8E9D4-FBE4-D4B6-743E-C472D395B507}"/>
              </a:ext>
            </a:extLst>
          </p:cNvPr>
          <p:cNvSpPr/>
          <p:nvPr/>
        </p:nvSpPr>
        <p:spPr>
          <a:xfrm>
            <a:off x="6142470" y="2868736"/>
            <a:ext cx="5439930" cy="18710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DataViz Placeholder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A83D76-3886-CA14-6E56-94E26F0AC6E9}"/>
              </a:ext>
            </a:extLst>
          </p:cNvPr>
          <p:cNvSpPr/>
          <p:nvPr/>
        </p:nvSpPr>
        <p:spPr>
          <a:xfrm>
            <a:off x="838199" y="3566160"/>
            <a:ext cx="5211331" cy="2651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DataViz Placeholder</a:t>
            </a:r>
          </a:p>
        </p:txBody>
      </p:sp>
    </p:spTree>
    <p:extLst>
      <p:ext uri="{BB962C8B-B14F-4D97-AF65-F5344CB8AC3E}">
        <p14:creationId xmlns:p14="http://schemas.microsoft.com/office/powerpoint/2010/main" val="2454714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962D-3C3A-E2EA-9CB7-44421919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97DAB-FF85-EDDC-2BF4-F25386AE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DBC16-7C18-987D-DABE-B52EDBCCD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EA4E4-8D6A-79D4-523C-AAC5443E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D52CA-F939-5902-112B-E48DBED51750}"/>
              </a:ext>
            </a:extLst>
          </p:cNvPr>
          <p:cNvSpPr txBox="1"/>
          <p:nvPr/>
        </p:nvSpPr>
        <p:spPr>
          <a:xfrm>
            <a:off x="7924800" y="0"/>
            <a:ext cx="3657600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An overview of the data collection, cleanup, and exploration processes (5 points)</a:t>
            </a:r>
          </a:p>
        </p:txBody>
      </p:sp>
    </p:spTree>
    <p:extLst>
      <p:ext uri="{BB962C8B-B14F-4D97-AF65-F5344CB8AC3E}">
        <p14:creationId xmlns:p14="http://schemas.microsoft.com/office/powerpoint/2010/main" val="69780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962D-3C3A-E2EA-9CB7-44421919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97DAB-FF85-EDDC-2BF4-F25386AE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DBC16-7C18-987D-DABE-B52EDBCCD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EA4E4-8D6A-79D4-523C-AAC5443E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8932D-9689-8D5F-F146-2CAE6F3FFE2E}"/>
              </a:ext>
            </a:extLst>
          </p:cNvPr>
          <p:cNvSpPr txBox="1"/>
          <p:nvPr/>
        </p:nvSpPr>
        <p:spPr>
          <a:xfrm>
            <a:off x="7924800" y="0"/>
            <a:ext cx="3657600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The approach that your group took in achieving the project goals (5 points)</a:t>
            </a:r>
          </a:p>
        </p:txBody>
      </p:sp>
    </p:spTree>
    <p:extLst>
      <p:ext uri="{BB962C8B-B14F-4D97-AF65-F5344CB8AC3E}">
        <p14:creationId xmlns:p14="http://schemas.microsoft.com/office/powerpoint/2010/main" val="1964789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962D-3C3A-E2EA-9CB7-44421919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Additional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97DAB-FF85-EDDC-2BF4-F25386AE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DBC16-7C18-987D-DABE-B52EDBCCD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EA4E4-8D6A-79D4-523C-AAC5443E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CEC134-67AA-7273-24EF-D6C411ADE5D2}"/>
              </a:ext>
            </a:extLst>
          </p:cNvPr>
          <p:cNvSpPr txBox="1"/>
          <p:nvPr/>
        </p:nvSpPr>
        <p:spPr>
          <a:xfrm>
            <a:off x="7924800" y="0"/>
            <a:ext cx="3657600" cy="95410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Any additional questions that surfaced, what your group might research next if more time was available, or share a plan for future development (5 points)</a:t>
            </a:r>
          </a:p>
        </p:txBody>
      </p:sp>
    </p:spTree>
    <p:extLst>
      <p:ext uri="{BB962C8B-B14F-4D97-AF65-F5344CB8AC3E}">
        <p14:creationId xmlns:p14="http://schemas.microsoft.com/office/powerpoint/2010/main" val="3319624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500D4-902C-A8FA-4A59-0DED21AB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5EF9F-7F5C-2B6F-12ED-B364E349C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A5AFA4-2BC9-67E4-F8C2-2FA22E081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279D4-040A-1A71-E341-DB3D327BD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CB704-7BBF-4351-5B2C-2C448F4C669E}"/>
              </a:ext>
            </a:extLst>
          </p:cNvPr>
          <p:cNvSpPr txBox="1"/>
          <p:nvPr/>
        </p:nvSpPr>
        <p:spPr>
          <a:xfrm>
            <a:off x="7924800" y="0"/>
            <a:ext cx="3657600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The results and conclusions of the application or analysis (5 points)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2B6690-D478-7EBA-7DB0-6864B7EE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271" y="2117567"/>
            <a:ext cx="8923809" cy="14571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4FFBF-A8AE-DE92-6261-6C18DF0E0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271" y="915261"/>
            <a:ext cx="4742857" cy="1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4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500D4-902C-A8FA-4A59-0DED21AB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and Conclusion, </a:t>
            </a:r>
            <a:r>
              <a:rPr lang="en-US" dirty="0" err="1"/>
              <a:t>Con’t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5EF9F-7F5C-2B6F-12ED-B364E349C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A5AFA4-2BC9-67E4-F8C2-2FA22E081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279D4-040A-1A71-E341-DB3D327BD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CB704-7BBF-4351-5B2C-2C448F4C669E}"/>
              </a:ext>
            </a:extLst>
          </p:cNvPr>
          <p:cNvSpPr txBox="1"/>
          <p:nvPr/>
        </p:nvSpPr>
        <p:spPr>
          <a:xfrm>
            <a:off x="7924800" y="0"/>
            <a:ext cx="3657600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The results and conclusions of the application or analysis (5 points)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2B6690-D478-7EBA-7DB0-6864B7EE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271" y="2117567"/>
            <a:ext cx="8923809" cy="14571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4FFBF-A8AE-DE92-6261-6C18DF0E0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271" y="915261"/>
            <a:ext cx="4742857" cy="10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90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1024</Words>
  <Application>Microsoft Office PowerPoint</Application>
  <PresentationFormat>Widescreen</PresentationFormat>
  <Paragraphs>116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-apple-system</vt:lpstr>
      <vt:lpstr>Aptos</vt:lpstr>
      <vt:lpstr>Aptos Display</vt:lpstr>
      <vt:lpstr>Arial</vt:lpstr>
      <vt:lpstr>Courier New</vt:lpstr>
      <vt:lpstr>Roboto</vt:lpstr>
      <vt:lpstr>Office Theme</vt:lpstr>
      <vt:lpstr>Analysis of  Extreme Weather and Climate Events Impacts  on Key Community Health and Economic Attributes</vt:lpstr>
      <vt:lpstr>PowerPoint Presentation</vt:lpstr>
      <vt:lpstr>Executive Summary</vt:lpstr>
      <vt:lpstr>Executive Summary – con’t </vt:lpstr>
      <vt:lpstr>Data Exploration</vt:lpstr>
      <vt:lpstr>Project Approach</vt:lpstr>
      <vt:lpstr>Additional Questions</vt:lpstr>
      <vt:lpstr>Results and Conclusion</vt:lpstr>
      <vt:lpstr>Results and Conclusion, Con’t</vt:lpstr>
      <vt:lpstr>Reference 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Jamie Bond</dc:creator>
  <cp:lastModifiedBy>Jamie Bond (NavGrey)</cp:lastModifiedBy>
  <cp:revision>1</cp:revision>
  <dcterms:created xsi:type="dcterms:W3CDTF">2024-05-13T18:04:40Z</dcterms:created>
  <dcterms:modified xsi:type="dcterms:W3CDTF">2024-05-13T20:09:58Z</dcterms:modified>
</cp:coreProperties>
</file>